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53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56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57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58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charts/chart68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7"/>
  </p:notesMasterIdLst>
  <p:sldIdLst>
    <p:sldId id="261" r:id="rId2"/>
    <p:sldId id="285" r:id="rId3"/>
    <p:sldId id="290" r:id="rId4"/>
    <p:sldId id="414" r:id="rId5"/>
    <p:sldId id="289" r:id="rId6"/>
    <p:sldId id="415" r:id="rId7"/>
    <p:sldId id="291" r:id="rId8"/>
    <p:sldId id="416" r:id="rId9"/>
    <p:sldId id="417" r:id="rId10"/>
    <p:sldId id="295" r:id="rId11"/>
    <p:sldId id="292" r:id="rId12"/>
    <p:sldId id="418" r:id="rId13"/>
    <p:sldId id="423" r:id="rId14"/>
    <p:sldId id="287" r:id="rId15"/>
    <p:sldId id="284" r:id="rId16"/>
    <p:sldId id="283" r:id="rId17"/>
    <p:sldId id="419" r:id="rId18"/>
    <p:sldId id="361" r:id="rId19"/>
    <p:sldId id="420" r:id="rId20"/>
    <p:sldId id="412" r:id="rId21"/>
    <p:sldId id="297" r:id="rId22"/>
    <p:sldId id="424" r:id="rId23"/>
    <p:sldId id="364" r:id="rId24"/>
    <p:sldId id="425" r:id="rId25"/>
    <p:sldId id="365" r:id="rId26"/>
    <p:sldId id="426" r:id="rId27"/>
    <p:sldId id="317" r:id="rId28"/>
    <p:sldId id="427" r:id="rId29"/>
    <p:sldId id="298" r:id="rId30"/>
    <p:sldId id="366" r:id="rId31"/>
    <p:sldId id="428" r:id="rId32"/>
    <p:sldId id="367" r:id="rId33"/>
    <p:sldId id="429" r:id="rId34"/>
    <p:sldId id="320" r:id="rId35"/>
    <p:sldId id="430" r:id="rId36"/>
    <p:sldId id="300" r:id="rId37"/>
    <p:sldId id="368" r:id="rId38"/>
    <p:sldId id="431" r:id="rId39"/>
    <p:sldId id="369" r:id="rId40"/>
    <p:sldId id="432" r:id="rId41"/>
    <p:sldId id="326" r:id="rId42"/>
    <p:sldId id="433" r:id="rId43"/>
    <p:sldId id="301" r:id="rId44"/>
    <p:sldId id="370" r:id="rId45"/>
    <p:sldId id="434" r:id="rId46"/>
    <p:sldId id="371" r:id="rId47"/>
    <p:sldId id="435" r:id="rId48"/>
    <p:sldId id="329" r:id="rId49"/>
    <p:sldId id="436" r:id="rId50"/>
    <p:sldId id="302" r:id="rId51"/>
    <p:sldId id="372" r:id="rId52"/>
    <p:sldId id="437" r:id="rId53"/>
    <p:sldId id="373" r:id="rId54"/>
    <p:sldId id="438" r:id="rId55"/>
    <p:sldId id="332" r:id="rId56"/>
    <p:sldId id="439" r:id="rId57"/>
    <p:sldId id="303" r:id="rId58"/>
    <p:sldId id="374" r:id="rId59"/>
    <p:sldId id="440" r:id="rId60"/>
    <p:sldId id="375" r:id="rId61"/>
    <p:sldId id="441" r:id="rId62"/>
    <p:sldId id="335" r:id="rId63"/>
    <p:sldId id="442" r:id="rId64"/>
    <p:sldId id="304" r:id="rId65"/>
    <p:sldId id="376" r:id="rId66"/>
    <p:sldId id="443" r:id="rId67"/>
    <p:sldId id="377" r:id="rId68"/>
    <p:sldId id="444" r:id="rId69"/>
    <p:sldId id="338" r:id="rId70"/>
    <p:sldId id="445" r:id="rId71"/>
    <p:sldId id="305" r:id="rId72"/>
    <p:sldId id="378" r:id="rId73"/>
    <p:sldId id="446" r:id="rId74"/>
    <p:sldId id="379" r:id="rId75"/>
    <p:sldId id="447" r:id="rId76"/>
    <p:sldId id="341" r:id="rId77"/>
    <p:sldId id="448" r:id="rId78"/>
    <p:sldId id="306" r:id="rId79"/>
    <p:sldId id="380" r:id="rId80"/>
    <p:sldId id="449" r:id="rId81"/>
    <p:sldId id="381" r:id="rId82"/>
    <p:sldId id="450" r:id="rId83"/>
    <p:sldId id="344" r:id="rId84"/>
    <p:sldId id="451" r:id="rId85"/>
    <p:sldId id="307" r:id="rId86"/>
    <p:sldId id="382" r:id="rId87"/>
    <p:sldId id="452" r:id="rId88"/>
    <p:sldId id="383" r:id="rId89"/>
    <p:sldId id="453" r:id="rId90"/>
    <p:sldId id="347" r:id="rId91"/>
    <p:sldId id="454" r:id="rId92"/>
    <p:sldId id="308" r:id="rId93"/>
    <p:sldId id="413" r:id="rId94"/>
    <p:sldId id="455" r:id="rId95"/>
    <p:sldId id="385" r:id="rId96"/>
    <p:sldId id="456" r:id="rId97"/>
    <p:sldId id="350" r:id="rId98"/>
    <p:sldId id="457" r:id="rId99"/>
    <p:sldId id="309" r:id="rId100"/>
    <p:sldId id="386" r:id="rId101"/>
    <p:sldId id="458" r:id="rId102"/>
    <p:sldId id="387" r:id="rId103"/>
    <p:sldId id="459" r:id="rId104"/>
    <p:sldId id="353" r:id="rId105"/>
    <p:sldId id="460" r:id="rId106"/>
    <p:sldId id="296" r:id="rId107"/>
    <p:sldId id="392" r:id="rId108"/>
    <p:sldId id="461" r:id="rId109"/>
    <p:sldId id="393" r:id="rId110"/>
    <p:sldId id="462" r:id="rId111"/>
    <p:sldId id="394" r:id="rId112"/>
    <p:sldId id="463" r:id="rId113"/>
    <p:sldId id="310" r:id="rId114"/>
    <p:sldId id="388" r:id="rId115"/>
    <p:sldId id="464" r:id="rId116"/>
    <p:sldId id="389" r:id="rId117"/>
    <p:sldId id="465" r:id="rId118"/>
    <p:sldId id="356" r:id="rId119"/>
    <p:sldId id="466" r:id="rId120"/>
    <p:sldId id="311" r:id="rId121"/>
    <p:sldId id="390" r:id="rId122"/>
    <p:sldId id="467" r:id="rId123"/>
    <p:sldId id="391" r:id="rId124"/>
    <p:sldId id="468" r:id="rId125"/>
    <p:sldId id="359" r:id="rId126"/>
    <p:sldId id="469" r:id="rId127"/>
    <p:sldId id="395" r:id="rId128"/>
    <p:sldId id="396" r:id="rId129"/>
    <p:sldId id="470" r:id="rId130"/>
    <p:sldId id="397" r:id="rId131"/>
    <p:sldId id="471" r:id="rId132"/>
    <p:sldId id="398" r:id="rId133"/>
    <p:sldId id="472" r:id="rId134"/>
    <p:sldId id="399" r:id="rId135"/>
    <p:sldId id="407" r:id="rId136"/>
    <p:sldId id="473" r:id="rId137"/>
    <p:sldId id="409" r:id="rId138"/>
    <p:sldId id="474" r:id="rId139"/>
    <p:sldId id="403" r:id="rId140"/>
    <p:sldId id="475" r:id="rId141"/>
    <p:sldId id="400" r:id="rId142"/>
    <p:sldId id="401" r:id="rId143"/>
    <p:sldId id="476" r:id="rId144"/>
    <p:sldId id="410" r:id="rId145"/>
    <p:sldId id="477" r:id="rId146"/>
    <p:sldId id="404" r:id="rId147"/>
    <p:sldId id="478" r:id="rId148"/>
    <p:sldId id="406" r:id="rId149"/>
    <p:sldId id="408" r:id="rId150"/>
    <p:sldId id="479" r:id="rId151"/>
    <p:sldId id="411" r:id="rId152"/>
    <p:sldId id="480" r:id="rId153"/>
    <p:sldId id="405" r:id="rId154"/>
    <p:sldId id="481" r:id="rId155"/>
    <p:sldId id="422" r:id="rId156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86"/>
    <a:srgbClr val="5D9FFF"/>
    <a:srgbClr val="005FEA"/>
    <a:srgbClr val="F19DBB"/>
    <a:srgbClr val="CC0000"/>
    <a:srgbClr val="FF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2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18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.yasuoka\Desktop\&#12304;&#12373;&#12367;&#8594;&#12391;&#12435;&#12305;&#23398;&#24180;&#21029;&#12487;&#12540;&#12479;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.yasuoka\Desktop\&#12304;&#12373;&#12367;&#8594;&#12391;&#12435;&#12305;&#23398;&#24180;&#21029;&#12487;&#12540;&#12479;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.yasuoka\Desktop\&#12304;&#12373;&#12367;&#8594;&#12391;&#12435;&#12305;&#23398;&#24180;&#21029;&#12487;&#12540;&#12479;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ralden\OneDrive\Desktop\Graphings.xlsx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Div×Accuracy rate1'!$C$3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 Div×Accuracy rate1'!$B$4:$B$23</c:f>
              <c:strCache>
                <c:ptCount val="20"/>
                <c:pt idx="0">
                  <c:v>CEBU</c:v>
                </c:pt>
                <c:pt idx="1">
                  <c:v>MANDAUE</c:v>
                </c:pt>
                <c:pt idx="2">
                  <c:v>LAPULAPU</c:v>
                </c:pt>
                <c:pt idx="3">
                  <c:v>CEBU PROV.</c:v>
                </c:pt>
                <c:pt idx="4">
                  <c:v>TALISAY</c:v>
                </c:pt>
                <c:pt idx="5">
                  <c:v>NAGA</c:v>
                </c:pt>
                <c:pt idx="6">
                  <c:v>CARCAR</c:v>
                </c:pt>
                <c:pt idx="7">
                  <c:v>TOLEDO</c:v>
                </c:pt>
                <c:pt idx="8">
                  <c:v>DANAO</c:v>
                </c:pt>
                <c:pt idx="9">
                  <c:v>BOGO</c:v>
                </c:pt>
                <c:pt idx="10">
                  <c:v>BOHOL</c:v>
                </c:pt>
                <c:pt idx="11">
                  <c:v>TAGBILARAN</c:v>
                </c:pt>
                <c:pt idx="12">
                  <c:v>DUMAGUETE</c:v>
                </c:pt>
                <c:pt idx="13">
                  <c:v>NEGOR</c:v>
                </c:pt>
                <c:pt idx="14">
                  <c:v>SIQUIJOR</c:v>
                </c:pt>
                <c:pt idx="15">
                  <c:v>CANLAON</c:v>
                </c:pt>
                <c:pt idx="16">
                  <c:v>BAIS</c:v>
                </c:pt>
                <c:pt idx="17">
                  <c:v>TANJAY</c:v>
                </c:pt>
                <c:pt idx="18">
                  <c:v>GUIHULNGAN</c:v>
                </c:pt>
                <c:pt idx="19">
                  <c:v>BAYAWAN</c:v>
                </c:pt>
              </c:strCache>
            </c:strRef>
          </c:cat>
          <c:val>
            <c:numRef>
              <c:f>'1 Div×Accuracy rate1'!$C$4:$C$23</c:f>
              <c:numCache>
                <c:formatCode>0.00%</c:formatCode>
                <c:ptCount val="20"/>
                <c:pt idx="0">
                  <c:v>0.5161</c:v>
                </c:pt>
                <c:pt idx="1">
                  <c:v>0.51849999999999996</c:v>
                </c:pt>
                <c:pt idx="2">
                  <c:v>0.48139999999999999</c:v>
                </c:pt>
                <c:pt idx="3">
                  <c:v>0.45100000000000001</c:v>
                </c:pt>
                <c:pt idx="4">
                  <c:v>0.4874</c:v>
                </c:pt>
                <c:pt idx="5">
                  <c:v>0.49690000000000001</c:v>
                </c:pt>
                <c:pt idx="6">
                  <c:v>0.45469999999999999</c:v>
                </c:pt>
                <c:pt idx="7">
                  <c:v>0.441</c:v>
                </c:pt>
                <c:pt idx="8">
                  <c:v>0.50700000000000001</c:v>
                </c:pt>
                <c:pt idx="9">
                  <c:v>0.52249999999999996</c:v>
                </c:pt>
                <c:pt idx="10">
                  <c:v>0.55330000000000001</c:v>
                </c:pt>
                <c:pt idx="11">
                  <c:v>0.50960000000000005</c:v>
                </c:pt>
                <c:pt idx="12">
                  <c:v>0.48349999999999999</c:v>
                </c:pt>
                <c:pt idx="13">
                  <c:v>0.4829</c:v>
                </c:pt>
                <c:pt idx="14">
                  <c:v>0.50560000000000005</c:v>
                </c:pt>
                <c:pt idx="15">
                  <c:v>0.53569999999999995</c:v>
                </c:pt>
                <c:pt idx="16">
                  <c:v>0.55579999999999996</c:v>
                </c:pt>
                <c:pt idx="17">
                  <c:v>0.32040000000000002</c:v>
                </c:pt>
                <c:pt idx="18">
                  <c:v>0.47760000000000002</c:v>
                </c:pt>
                <c:pt idx="19">
                  <c:v>0.4829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F9-400C-9F25-0DD7EFF15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5715696"/>
        <c:axId val="1215410304"/>
      </c:barChart>
      <c:lineChart>
        <c:grouping val="standard"/>
        <c:varyColors val="0"/>
        <c:ser>
          <c:idx val="1"/>
          <c:order val="1"/>
          <c:tx>
            <c:strRef>
              <c:f>'1 Div×Accuracy rate1'!$D$3</c:f>
              <c:strCache>
                <c:ptCount val="1"/>
                <c:pt idx="0">
                  <c:v>R7 Ave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1.7543859649122806E-2"/>
                  <c:y val="-0.1056257175660160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ja-JP"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E2B3FB-15BE-4032-9775-4115FED68235}" type="VALUE">
                      <a:rPr lang="en-US" altLang="ja-JP" baseline="0"/>
                      <a:pPr>
                        <a:defRPr lang="ja-JP"/>
                      </a:pPr>
                      <a:t>[VALUE]</a:t>
                    </a:fld>
                    <a:endParaRPr lang="en-PH"/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ED7D31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ja-JP"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0F9-400C-9F25-0DD7EFF1564B}"/>
                </c:ext>
              </c:extLst>
            </c:dLbl>
            <c:spPr>
              <a:noFill/>
              <a:ln>
                <a:solidFill>
                  <a:schemeClr val="accent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Div×Accuracy rate1'!$B$4:$B$23</c:f>
              <c:strCache>
                <c:ptCount val="20"/>
                <c:pt idx="0">
                  <c:v>CEBU</c:v>
                </c:pt>
                <c:pt idx="1">
                  <c:v>MANDAUE</c:v>
                </c:pt>
                <c:pt idx="2">
                  <c:v>LAPULAPU</c:v>
                </c:pt>
                <c:pt idx="3">
                  <c:v>CEBU PROV.</c:v>
                </c:pt>
                <c:pt idx="4">
                  <c:v>TALISAY</c:v>
                </c:pt>
                <c:pt idx="5">
                  <c:v>NAGA</c:v>
                </c:pt>
                <c:pt idx="6">
                  <c:v>CARCAR</c:v>
                </c:pt>
                <c:pt idx="7">
                  <c:v>TOLEDO</c:v>
                </c:pt>
                <c:pt idx="8">
                  <c:v>DANAO</c:v>
                </c:pt>
                <c:pt idx="9">
                  <c:v>BOGO</c:v>
                </c:pt>
                <c:pt idx="10">
                  <c:v>BOHOL</c:v>
                </c:pt>
                <c:pt idx="11">
                  <c:v>TAGBILARAN</c:v>
                </c:pt>
                <c:pt idx="12">
                  <c:v>DUMAGUETE</c:v>
                </c:pt>
                <c:pt idx="13">
                  <c:v>NEGOR</c:v>
                </c:pt>
                <c:pt idx="14">
                  <c:v>SIQUIJOR</c:v>
                </c:pt>
                <c:pt idx="15">
                  <c:v>CANLAON</c:v>
                </c:pt>
                <c:pt idx="16">
                  <c:v>BAIS</c:v>
                </c:pt>
                <c:pt idx="17">
                  <c:v>TANJAY</c:v>
                </c:pt>
                <c:pt idx="18">
                  <c:v>GUIHULNGAN</c:v>
                </c:pt>
                <c:pt idx="19">
                  <c:v>BAYAWAN</c:v>
                </c:pt>
              </c:strCache>
            </c:strRef>
          </c:cat>
          <c:val>
            <c:numRef>
              <c:f>'1 Div×Accuracy rate1'!$D$4:$D$23</c:f>
              <c:numCache>
                <c:formatCode>0.00%</c:formatCode>
                <c:ptCount val="20"/>
                <c:pt idx="0">
                  <c:v>0.501</c:v>
                </c:pt>
                <c:pt idx="1">
                  <c:v>0.501</c:v>
                </c:pt>
                <c:pt idx="2">
                  <c:v>0.501</c:v>
                </c:pt>
                <c:pt idx="3">
                  <c:v>0.501</c:v>
                </c:pt>
                <c:pt idx="4">
                  <c:v>0.501</c:v>
                </c:pt>
                <c:pt idx="5">
                  <c:v>0.501</c:v>
                </c:pt>
                <c:pt idx="6">
                  <c:v>0.501</c:v>
                </c:pt>
                <c:pt idx="7">
                  <c:v>0.501</c:v>
                </c:pt>
                <c:pt idx="8">
                  <c:v>0.501</c:v>
                </c:pt>
                <c:pt idx="9">
                  <c:v>0.501</c:v>
                </c:pt>
                <c:pt idx="10">
                  <c:v>0.501</c:v>
                </c:pt>
                <c:pt idx="11">
                  <c:v>0.501</c:v>
                </c:pt>
                <c:pt idx="12">
                  <c:v>0.501</c:v>
                </c:pt>
                <c:pt idx="13">
                  <c:v>0.501</c:v>
                </c:pt>
                <c:pt idx="14">
                  <c:v>0.501</c:v>
                </c:pt>
                <c:pt idx="15">
                  <c:v>0.501</c:v>
                </c:pt>
                <c:pt idx="16">
                  <c:v>0.501</c:v>
                </c:pt>
                <c:pt idx="17">
                  <c:v>0.501</c:v>
                </c:pt>
                <c:pt idx="18">
                  <c:v>0.501</c:v>
                </c:pt>
                <c:pt idx="19">
                  <c:v>0.501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F9-400C-9F25-0DD7EFF15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5715696"/>
        <c:axId val="1215410304"/>
      </c:lineChart>
      <c:catAx>
        <c:axId val="74571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410304"/>
        <c:crosses val="autoZero"/>
        <c:auto val="1"/>
        <c:lblAlgn val="ctr"/>
        <c:lblOffset val="100"/>
        <c:noMultiLvlLbl val="0"/>
      </c:catAx>
      <c:valAx>
        <c:axId val="1215410304"/>
        <c:scaling>
          <c:orientation val="minMax"/>
          <c:max val="0.70000000000000007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71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②Div×ABC!$C$4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0036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BE-48E9-ADC2-2347789A2B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②Div×ABC!$B$5:$B$24</c:f>
              <c:strCache>
                <c:ptCount val="20"/>
                <c:pt idx="0">
                  <c:v>CEBU</c:v>
                </c:pt>
                <c:pt idx="1">
                  <c:v>MANDAUE</c:v>
                </c:pt>
                <c:pt idx="2">
                  <c:v>LAPULAPU</c:v>
                </c:pt>
                <c:pt idx="3">
                  <c:v>CEBU PROV.</c:v>
                </c:pt>
                <c:pt idx="4">
                  <c:v>TALISAY</c:v>
                </c:pt>
                <c:pt idx="5">
                  <c:v>NAGA</c:v>
                </c:pt>
                <c:pt idx="6">
                  <c:v>CARCAR</c:v>
                </c:pt>
                <c:pt idx="7">
                  <c:v>TOLEDO</c:v>
                </c:pt>
                <c:pt idx="8">
                  <c:v>DANAO</c:v>
                </c:pt>
                <c:pt idx="9">
                  <c:v>BOGO</c:v>
                </c:pt>
                <c:pt idx="10">
                  <c:v>BOHOL</c:v>
                </c:pt>
                <c:pt idx="11">
                  <c:v>TAGBILARAN</c:v>
                </c:pt>
                <c:pt idx="12">
                  <c:v>DUMAGUETE</c:v>
                </c:pt>
                <c:pt idx="13">
                  <c:v>NEGOR</c:v>
                </c:pt>
                <c:pt idx="14">
                  <c:v>SIQUIJOR</c:v>
                </c:pt>
                <c:pt idx="15">
                  <c:v>CANLAON</c:v>
                </c:pt>
                <c:pt idx="16">
                  <c:v>BAIS</c:v>
                </c:pt>
                <c:pt idx="17">
                  <c:v>TANJAY</c:v>
                </c:pt>
                <c:pt idx="18">
                  <c:v>GUIHULNGAN</c:v>
                </c:pt>
                <c:pt idx="19">
                  <c:v>BAYAWAN</c:v>
                </c:pt>
              </c:strCache>
            </c:strRef>
          </c:cat>
          <c:val>
            <c:numRef>
              <c:f>②Div×ABC!$C$5:$C$24</c:f>
              <c:numCache>
                <c:formatCode>0%</c:formatCode>
                <c:ptCount val="20"/>
                <c:pt idx="0">
                  <c:v>0.16</c:v>
                </c:pt>
                <c:pt idx="1">
                  <c:v>0.25</c:v>
                </c:pt>
                <c:pt idx="2">
                  <c:v>0.19</c:v>
                </c:pt>
                <c:pt idx="3">
                  <c:v>0.24</c:v>
                </c:pt>
                <c:pt idx="4">
                  <c:v>0.21</c:v>
                </c:pt>
                <c:pt idx="5">
                  <c:v>0.23</c:v>
                </c:pt>
                <c:pt idx="6">
                  <c:v>0.16</c:v>
                </c:pt>
                <c:pt idx="7">
                  <c:v>0.16</c:v>
                </c:pt>
                <c:pt idx="8">
                  <c:v>0.24</c:v>
                </c:pt>
                <c:pt idx="9">
                  <c:v>0.28000000000000003</c:v>
                </c:pt>
                <c:pt idx="10">
                  <c:v>0.31</c:v>
                </c:pt>
                <c:pt idx="11">
                  <c:v>0.22</c:v>
                </c:pt>
                <c:pt idx="12">
                  <c:v>0.22</c:v>
                </c:pt>
                <c:pt idx="13">
                  <c:v>0.21</c:v>
                </c:pt>
                <c:pt idx="14">
                  <c:v>0.23</c:v>
                </c:pt>
                <c:pt idx="15">
                  <c:v>0.28999999999999998</c:v>
                </c:pt>
                <c:pt idx="16">
                  <c:v>0.33</c:v>
                </c:pt>
                <c:pt idx="17">
                  <c:v>0.02</c:v>
                </c:pt>
                <c:pt idx="18">
                  <c:v>0.2</c:v>
                </c:pt>
                <c:pt idx="19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BE-48E9-ADC2-2347789A2BD3}"/>
            </c:ext>
          </c:extLst>
        </c:ser>
        <c:ser>
          <c:idx val="1"/>
          <c:order val="1"/>
          <c:tx>
            <c:strRef>
              <c:f>②Div×ABC!$D$4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005F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DBE-48E9-ADC2-2347789A2B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②Div×ABC!$B$5:$B$24</c:f>
              <c:strCache>
                <c:ptCount val="20"/>
                <c:pt idx="0">
                  <c:v>CEBU</c:v>
                </c:pt>
                <c:pt idx="1">
                  <c:v>MANDAUE</c:v>
                </c:pt>
                <c:pt idx="2">
                  <c:v>LAPULAPU</c:v>
                </c:pt>
                <c:pt idx="3">
                  <c:v>CEBU PROV.</c:v>
                </c:pt>
                <c:pt idx="4">
                  <c:v>TALISAY</c:v>
                </c:pt>
                <c:pt idx="5">
                  <c:v>NAGA</c:v>
                </c:pt>
                <c:pt idx="6">
                  <c:v>CARCAR</c:v>
                </c:pt>
                <c:pt idx="7">
                  <c:v>TOLEDO</c:v>
                </c:pt>
                <c:pt idx="8">
                  <c:v>DANAO</c:v>
                </c:pt>
                <c:pt idx="9">
                  <c:v>BOGO</c:v>
                </c:pt>
                <c:pt idx="10">
                  <c:v>BOHOL</c:v>
                </c:pt>
                <c:pt idx="11">
                  <c:v>TAGBILARAN</c:v>
                </c:pt>
                <c:pt idx="12">
                  <c:v>DUMAGUETE</c:v>
                </c:pt>
                <c:pt idx="13">
                  <c:v>NEGOR</c:v>
                </c:pt>
                <c:pt idx="14">
                  <c:v>SIQUIJOR</c:v>
                </c:pt>
                <c:pt idx="15">
                  <c:v>CANLAON</c:v>
                </c:pt>
                <c:pt idx="16">
                  <c:v>BAIS</c:v>
                </c:pt>
                <c:pt idx="17">
                  <c:v>TANJAY</c:v>
                </c:pt>
                <c:pt idx="18">
                  <c:v>GUIHULNGAN</c:v>
                </c:pt>
                <c:pt idx="19">
                  <c:v>BAYAWAN</c:v>
                </c:pt>
              </c:strCache>
            </c:strRef>
          </c:cat>
          <c:val>
            <c:numRef>
              <c:f>②Div×ABC!$D$5:$D$24</c:f>
              <c:numCache>
                <c:formatCode>0%</c:formatCode>
                <c:ptCount val="20"/>
                <c:pt idx="0">
                  <c:v>0.15</c:v>
                </c:pt>
                <c:pt idx="1">
                  <c:v>0.18</c:v>
                </c:pt>
                <c:pt idx="2">
                  <c:v>0.19</c:v>
                </c:pt>
                <c:pt idx="3">
                  <c:v>0.18</c:v>
                </c:pt>
                <c:pt idx="4">
                  <c:v>0.16</c:v>
                </c:pt>
                <c:pt idx="5">
                  <c:v>0.18</c:v>
                </c:pt>
                <c:pt idx="6">
                  <c:v>0.17</c:v>
                </c:pt>
                <c:pt idx="7">
                  <c:v>0.13</c:v>
                </c:pt>
                <c:pt idx="8">
                  <c:v>0.16</c:v>
                </c:pt>
                <c:pt idx="9">
                  <c:v>0.15</c:v>
                </c:pt>
                <c:pt idx="10">
                  <c:v>0.16</c:v>
                </c:pt>
                <c:pt idx="11">
                  <c:v>0.2</c:v>
                </c:pt>
                <c:pt idx="12">
                  <c:v>0.16</c:v>
                </c:pt>
                <c:pt idx="13">
                  <c:v>0.16</c:v>
                </c:pt>
                <c:pt idx="14">
                  <c:v>0.17</c:v>
                </c:pt>
                <c:pt idx="15">
                  <c:v>0.22</c:v>
                </c:pt>
                <c:pt idx="16">
                  <c:v>0.17</c:v>
                </c:pt>
                <c:pt idx="17">
                  <c:v>7.0000000000000007E-2</c:v>
                </c:pt>
                <c:pt idx="18">
                  <c:v>0.12</c:v>
                </c:pt>
                <c:pt idx="19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BE-48E9-ADC2-2347789A2BD3}"/>
            </c:ext>
          </c:extLst>
        </c:ser>
        <c:ser>
          <c:idx val="2"/>
          <c:order val="2"/>
          <c:tx>
            <c:strRef>
              <c:f>②Div×ABC!$E$4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DBE-48E9-ADC2-2347789A2B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②Div×ABC!$B$5:$B$24</c:f>
              <c:strCache>
                <c:ptCount val="20"/>
                <c:pt idx="0">
                  <c:v>CEBU</c:v>
                </c:pt>
                <c:pt idx="1">
                  <c:v>MANDAUE</c:v>
                </c:pt>
                <c:pt idx="2">
                  <c:v>LAPULAPU</c:v>
                </c:pt>
                <c:pt idx="3">
                  <c:v>CEBU PROV.</c:v>
                </c:pt>
                <c:pt idx="4">
                  <c:v>TALISAY</c:v>
                </c:pt>
                <c:pt idx="5">
                  <c:v>NAGA</c:v>
                </c:pt>
                <c:pt idx="6">
                  <c:v>CARCAR</c:v>
                </c:pt>
                <c:pt idx="7">
                  <c:v>TOLEDO</c:v>
                </c:pt>
                <c:pt idx="8">
                  <c:v>DANAO</c:v>
                </c:pt>
                <c:pt idx="9">
                  <c:v>BOGO</c:v>
                </c:pt>
                <c:pt idx="10">
                  <c:v>BOHOL</c:v>
                </c:pt>
                <c:pt idx="11">
                  <c:v>TAGBILARAN</c:v>
                </c:pt>
                <c:pt idx="12">
                  <c:v>DUMAGUETE</c:v>
                </c:pt>
                <c:pt idx="13">
                  <c:v>NEGOR</c:v>
                </c:pt>
                <c:pt idx="14">
                  <c:v>SIQUIJOR</c:v>
                </c:pt>
                <c:pt idx="15">
                  <c:v>CANLAON</c:v>
                </c:pt>
                <c:pt idx="16">
                  <c:v>BAIS</c:v>
                </c:pt>
                <c:pt idx="17">
                  <c:v>TANJAY</c:v>
                </c:pt>
                <c:pt idx="18">
                  <c:v>GUIHULNGAN</c:v>
                </c:pt>
                <c:pt idx="19">
                  <c:v>BAYAWAN</c:v>
                </c:pt>
              </c:strCache>
            </c:strRef>
          </c:cat>
          <c:val>
            <c:numRef>
              <c:f>②Div×ABC!$E$5:$E$24</c:f>
              <c:numCache>
                <c:formatCode>0%</c:formatCode>
                <c:ptCount val="20"/>
                <c:pt idx="0">
                  <c:v>0.69</c:v>
                </c:pt>
                <c:pt idx="1">
                  <c:v>0.56999999999999995</c:v>
                </c:pt>
                <c:pt idx="2">
                  <c:v>0.62</c:v>
                </c:pt>
                <c:pt idx="3">
                  <c:v>0.57999999999999996</c:v>
                </c:pt>
                <c:pt idx="4">
                  <c:v>0.62</c:v>
                </c:pt>
                <c:pt idx="5">
                  <c:v>0.57999999999999996</c:v>
                </c:pt>
                <c:pt idx="6">
                  <c:v>0.67</c:v>
                </c:pt>
                <c:pt idx="7">
                  <c:v>0.7</c:v>
                </c:pt>
                <c:pt idx="8">
                  <c:v>0.59</c:v>
                </c:pt>
                <c:pt idx="9">
                  <c:v>0.56999999999999995</c:v>
                </c:pt>
                <c:pt idx="10">
                  <c:v>0.53</c:v>
                </c:pt>
                <c:pt idx="11">
                  <c:v>0.59</c:v>
                </c:pt>
                <c:pt idx="12">
                  <c:v>0.62</c:v>
                </c:pt>
                <c:pt idx="13">
                  <c:v>0.63</c:v>
                </c:pt>
                <c:pt idx="14">
                  <c:v>0.6</c:v>
                </c:pt>
                <c:pt idx="15">
                  <c:v>0.49</c:v>
                </c:pt>
                <c:pt idx="16">
                  <c:v>0.5</c:v>
                </c:pt>
                <c:pt idx="17">
                  <c:v>0.91</c:v>
                </c:pt>
                <c:pt idx="18">
                  <c:v>0.68</c:v>
                </c:pt>
                <c:pt idx="19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BE-48E9-ADC2-2347789A2B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47193152"/>
        <c:axId val="743523168"/>
      </c:barChart>
      <c:catAx>
        <c:axId val="747193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523168"/>
        <c:crosses val="autoZero"/>
        <c:auto val="1"/>
        <c:lblAlgn val="ctr"/>
        <c:lblOffset val="100"/>
        <c:noMultiLvlLbl val="0"/>
      </c:catAx>
      <c:valAx>
        <c:axId val="74352316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74719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'3GradexAccuracy Rate'!$C$14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'3GradexAccuracy Rate'!$B$15:$B$22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'3GradexAccuracy Rate'!$C$15:$C$22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C7F-4D75-89A7-6CB685AD8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875263"/>
        <c:axId val="1014681823"/>
      </c:barChart>
      <c:lineChart>
        <c:grouping val="standard"/>
        <c:varyColors val="0"/>
        <c:ser>
          <c:idx val="1"/>
          <c:order val="1"/>
          <c:tx>
            <c:strRef>
              <c:f>'3GradexAccuracy Rate'!$D$14</c:f>
              <c:strCache>
                <c:ptCount val="1"/>
                <c:pt idx="0">
                  <c:v>R7 Ave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1.3140604467805439E-2"/>
                  <c:y val="-7.815154604145432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ja-JP"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45AE63C-1DD1-4C52-9BB6-E89B59C38D5A}" type="VALUE">
                      <a:rPr lang="en-US" altLang="ja-JP" baseline="0"/>
                      <a:pPr>
                        <a:defRPr lang="ja-JP"/>
                      </a:pPr>
                      <a:t>[VALUE]</a:t>
                    </a:fld>
                    <a:endParaRPr lang="en-PH"/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ED7D31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ja-JP"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C7F-4D75-89A7-6CB685AD87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'3GradexAccuracy Rate'!$B$15:$B$22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'3GradexAccuracy Rate'!$D$15:$D$22</c:f>
              <c:numCache>
                <c:formatCode>0.00%</c:formatCode>
                <c:ptCount val="7"/>
                <c:pt idx="0">
                  <c:v>0.501</c:v>
                </c:pt>
                <c:pt idx="1">
                  <c:v>0.501</c:v>
                </c:pt>
                <c:pt idx="2">
                  <c:v>0.501</c:v>
                </c:pt>
                <c:pt idx="3">
                  <c:v>0.501</c:v>
                </c:pt>
                <c:pt idx="4">
                  <c:v>0.501</c:v>
                </c:pt>
                <c:pt idx="5">
                  <c:v>0.501</c:v>
                </c:pt>
                <c:pt idx="6">
                  <c:v>0.501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DC7F-4D75-89A7-6CB685AD8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875263"/>
        <c:axId val="1014681823"/>
      </c:lineChart>
      <c:catAx>
        <c:axId val="92875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4681823"/>
        <c:crosses val="autoZero"/>
        <c:auto val="1"/>
        <c:lblAlgn val="ctr"/>
        <c:lblOffset val="100"/>
        <c:noMultiLvlLbl val="0"/>
      </c:catAx>
      <c:valAx>
        <c:axId val="1014681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875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'④Grade×ABC人数比		'!$C$16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'④Grade×ABC人数比		'!$B$17:$B$25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</c:v>
                </c:pt>
              </c:strCache>
              <c:extLst/>
            </c:strRef>
          </c:cat>
          <c:val>
            <c:numRef>
              <c:f>'④Grade×ABC人数比		'!$C$17:$C$25</c:f>
              <c:numCache>
                <c:formatCode>0%</c:formatCode>
                <c:ptCount val="8"/>
                <c:pt idx="0">
                  <c:v>0.56000000000000005</c:v>
                </c:pt>
                <c:pt idx="1">
                  <c:v>0.64</c:v>
                </c:pt>
                <c:pt idx="2">
                  <c:v>0.21</c:v>
                </c:pt>
                <c:pt idx="3">
                  <c:v>0.03</c:v>
                </c:pt>
                <c:pt idx="4">
                  <c:v>0.03</c:v>
                </c:pt>
                <c:pt idx="5">
                  <c:v>0.04</c:v>
                </c:pt>
                <c:pt idx="6">
                  <c:v>0.06</c:v>
                </c:pt>
                <c:pt idx="7">
                  <c:v>0.22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8DB-46CF-8C58-CD25903E015C}"/>
            </c:ext>
          </c:extLst>
        </c:ser>
        <c:ser>
          <c:idx val="1"/>
          <c:order val="1"/>
          <c:tx>
            <c:strRef>
              <c:f>'④Grade×ABC人数比		'!$D$16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'④Grade×ABC人数比		'!$B$17:$B$25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</c:v>
                </c:pt>
              </c:strCache>
              <c:extLst/>
            </c:strRef>
          </c:cat>
          <c:val>
            <c:numRef>
              <c:f>'④Grade×ABC人数比		'!$D$17:$D$25</c:f>
              <c:numCache>
                <c:formatCode>0%</c:formatCode>
                <c:ptCount val="8"/>
                <c:pt idx="0">
                  <c:v>0.23</c:v>
                </c:pt>
                <c:pt idx="1">
                  <c:v>0.21</c:v>
                </c:pt>
                <c:pt idx="2">
                  <c:v>0.27</c:v>
                </c:pt>
                <c:pt idx="3">
                  <c:v>0.1</c:v>
                </c:pt>
                <c:pt idx="4">
                  <c:v>0.12</c:v>
                </c:pt>
                <c:pt idx="5">
                  <c:v>0.08</c:v>
                </c:pt>
                <c:pt idx="6">
                  <c:v>0.14000000000000001</c:v>
                </c:pt>
                <c:pt idx="7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F8DB-46CF-8C58-CD25903E015C}"/>
            </c:ext>
          </c:extLst>
        </c:ser>
        <c:ser>
          <c:idx val="2"/>
          <c:order val="2"/>
          <c:tx>
            <c:strRef>
              <c:f>'④Grade×ABC人数比		'!$E$16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'④Grade×ABC人数比		'!$B$17:$B$25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</c:v>
                </c:pt>
              </c:strCache>
              <c:extLst/>
            </c:strRef>
          </c:cat>
          <c:val>
            <c:numRef>
              <c:f>'④Grade×ABC人数比		'!$E$17:$E$25</c:f>
              <c:numCache>
                <c:formatCode>0%</c:formatCode>
                <c:ptCount val="8"/>
                <c:pt idx="0">
                  <c:v>0.21</c:v>
                </c:pt>
                <c:pt idx="1">
                  <c:v>0.15</c:v>
                </c:pt>
                <c:pt idx="2">
                  <c:v>0.52</c:v>
                </c:pt>
                <c:pt idx="3">
                  <c:v>0.87</c:v>
                </c:pt>
                <c:pt idx="4">
                  <c:v>0.86</c:v>
                </c:pt>
                <c:pt idx="5">
                  <c:v>0.88</c:v>
                </c:pt>
                <c:pt idx="6">
                  <c:v>0.8</c:v>
                </c:pt>
                <c:pt idx="7">
                  <c:v>0.62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F8DB-46CF-8C58-CD25903E01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54605647"/>
        <c:axId val="827929359"/>
      </c:barChart>
      <c:catAx>
        <c:axId val="854605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929359"/>
        <c:crosses val="autoZero"/>
        <c:auto val="1"/>
        <c:lblAlgn val="ctr"/>
        <c:lblOffset val="100"/>
        <c:noMultiLvlLbl val="0"/>
      </c:catAx>
      <c:valAx>
        <c:axId val="82792935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605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単元変換to19!$F$75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単元変換to19!$E$76:$E$94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単元変換to19!$F$76:$F$94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4EB-48AC-A6D3-EFDEB8166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2107039"/>
        <c:axId val="694226399"/>
      </c:barChart>
      <c:lineChart>
        <c:grouping val="standard"/>
        <c:varyColors val="0"/>
        <c:ser>
          <c:idx val="1"/>
          <c:order val="1"/>
          <c:tx>
            <c:strRef>
              <c:f>単元変換to19!$G$75</c:f>
              <c:strCache>
                <c:ptCount val="1"/>
                <c:pt idx="0">
                  <c:v>R7 Ave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単元変換to19!$E$76:$E$94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単元変換to19!$G$76:$G$94</c:f>
              <c:numCache>
                <c:formatCode>0.00%</c:formatCode>
                <c:ptCount val="14"/>
                <c:pt idx="0">
                  <c:v>0.501</c:v>
                </c:pt>
                <c:pt idx="1">
                  <c:v>0.501</c:v>
                </c:pt>
                <c:pt idx="2">
                  <c:v>0.501</c:v>
                </c:pt>
                <c:pt idx="3">
                  <c:v>0.501</c:v>
                </c:pt>
                <c:pt idx="4">
                  <c:v>0.501</c:v>
                </c:pt>
                <c:pt idx="5">
                  <c:v>0.501</c:v>
                </c:pt>
                <c:pt idx="6">
                  <c:v>0.501</c:v>
                </c:pt>
                <c:pt idx="7">
                  <c:v>0.501</c:v>
                </c:pt>
                <c:pt idx="8">
                  <c:v>0.501</c:v>
                </c:pt>
                <c:pt idx="9">
                  <c:v>0.501</c:v>
                </c:pt>
                <c:pt idx="10">
                  <c:v>0.501</c:v>
                </c:pt>
                <c:pt idx="11">
                  <c:v>0.501</c:v>
                </c:pt>
                <c:pt idx="12">
                  <c:v>0.501</c:v>
                </c:pt>
                <c:pt idx="13">
                  <c:v>0.501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84EB-48AC-A6D3-EFDEB8166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2107039"/>
        <c:axId val="694226399"/>
      </c:lineChart>
      <c:catAx>
        <c:axId val="692107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26399"/>
        <c:crosses val="autoZero"/>
        <c:auto val="1"/>
        <c:lblAlgn val="ctr"/>
        <c:lblOffset val="100"/>
        <c:noMultiLvlLbl val="0"/>
      </c:catAx>
      <c:valAx>
        <c:axId val="694226399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2107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Sheet4!$L$13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Sheet4!$K$14:$K$20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Sheet4!$L$14:$L$20</c:f>
              <c:numCache>
                <c:formatCode>0.00%</c:formatCode>
                <c:ptCount val="7"/>
                <c:pt idx="0">
                  <c:v>0.71130000000000004</c:v>
                </c:pt>
                <c:pt idx="1">
                  <c:v>0.77710000000000001</c:v>
                </c:pt>
                <c:pt idx="2">
                  <c:v>0.49869999999999998</c:v>
                </c:pt>
                <c:pt idx="3">
                  <c:v>0.32600000000000001</c:v>
                </c:pt>
                <c:pt idx="4">
                  <c:v>0.33210000000000001</c:v>
                </c:pt>
                <c:pt idx="5">
                  <c:v>0.37369999999999998</c:v>
                </c:pt>
                <c:pt idx="6">
                  <c:v>0.39800000000000002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5-4A43-9C3F-7582F48CD370}"/>
            </c:ext>
          </c:extLst>
        </c:ser>
        <c:ser>
          <c:idx val="1"/>
          <c:order val="1"/>
          <c:tx>
            <c:strRef>
              <c:f>Sheet4!$M$13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Sheet4!$K$14:$K$20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Sheet4!$M$14:$M$20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5-4A43-9C3F-7582F48CD3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947878640"/>
        <c:axId val="944681792"/>
      </c:barChart>
      <c:catAx>
        <c:axId val="94787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1792"/>
        <c:crosses val="autoZero"/>
        <c:auto val="1"/>
        <c:lblAlgn val="ctr"/>
        <c:lblOffset val="100"/>
        <c:noMultiLvlLbl val="0"/>
      </c:catAx>
      <c:valAx>
        <c:axId val="94468179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7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Caloocan!$C$4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Caloocan!$B$5:$B$13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Caloocan!$C$5:$C$13</c:f>
              <c:numCache>
                <c:formatCode>0%</c:formatCode>
                <c:ptCount val="8"/>
                <c:pt idx="0">
                  <c:v>0.57999999999999996</c:v>
                </c:pt>
                <c:pt idx="1">
                  <c:v>0.61</c:v>
                </c:pt>
                <c:pt idx="2">
                  <c:v>0.18</c:v>
                </c:pt>
                <c:pt idx="3">
                  <c:v>0.03</c:v>
                </c:pt>
                <c:pt idx="4">
                  <c:v>0.02</c:v>
                </c:pt>
                <c:pt idx="5">
                  <c:v>0.05</c:v>
                </c:pt>
                <c:pt idx="6">
                  <c:v>0.05</c:v>
                </c:pt>
                <c:pt idx="7">
                  <c:v>0.21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B9B-4065-B98E-B2151736E402}"/>
            </c:ext>
          </c:extLst>
        </c:ser>
        <c:ser>
          <c:idx val="1"/>
          <c:order val="1"/>
          <c:tx>
            <c:strRef>
              <c:f>Caloocan!$D$4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Caloocan!$B$5:$B$13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Caloocan!$D$5:$D$13</c:f>
              <c:numCache>
                <c:formatCode>0%</c:formatCode>
                <c:ptCount val="8"/>
                <c:pt idx="0">
                  <c:v>0.25</c:v>
                </c:pt>
                <c:pt idx="1">
                  <c:v>0.26</c:v>
                </c:pt>
                <c:pt idx="2">
                  <c:v>0.28999999999999998</c:v>
                </c:pt>
                <c:pt idx="3">
                  <c:v>0.1</c:v>
                </c:pt>
                <c:pt idx="4">
                  <c:v>0.09</c:v>
                </c:pt>
                <c:pt idx="5">
                  <c:v>0.14000000000000001</c:v>
                </c:pt>
                <c:pt idx="6">
                  <c:v>0.14000000000000001</c:v>
                </c:pt>
                <c:pt idx="7">
                  <c:v>0.18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EB9B-4065-B98E-B2151736E402}"/>
            </c:ext>
          </c:extLst>
        </c:ser>
        <c:ser>
          <c:idx val="2"/>
          <c:order val="2"/>
          <c:tx>
            <c:strRef>
              <c:f>Caloocan!$E$4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Caloocan!$B$5:$B$13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Caloocan!$E$5:$E$13</c:f>
              <c:numCache>
                <c:formatCode>0%</c:formatCode>
                <c:ptCount val="8"/>
                <c:pt idx="0">
                  <c:v>0.17</c:v>
                </c:pt>
                <c:pt idx="1">
                  <c:v>0.13</c:v>
                </c:pt>
                <c:pt idx="2">
                  <c:v>0.53</c:v>
                </c:pt>
                <c:pt idx="3">
                  <c:v>0.87</c:v>
                </c:pt>
                <c:pt idx="4">
                  <c:v>0.89</c:v>
                </c:pt>
                <c:pt idx="5">
                  <c:v>0.81</c:v>
                </c:pt>
                <c:pt idx="6">
                  <c:v>0.81</c:v>
                </c:pt>
                <c:pt idx="7">
                  <c:v>0.61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EB9B-4065-B98E-B2151736E4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97467666660958E-2"/>
          <c:y val="2.5122917063801778E-2"/>
          <c:w val="0.96410253233333898"/>
          <c:h val="0.8979724012557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'単元変換to19※今後も要使用！'!$E$4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'単元変換to19※今後も要使用！'!$E$5:$E$23</c:f>
              <c:numCache>
                <c:formatCode>0%</c:formatCode>
                <c:ptCount val="14"/>
                <c:pt idx="0">
                  <c:v>0.81</c:v>
                </c:pt>
                <c:pt idx="1">
                  <c:v>0.69</c:v>
                </c:pt>
                <c:pt idx="2">
                  <c:v>0.7</c:v>
                </c:pt>
                <c:pt idx="3">
                  <c:v>0.46</c:v>
                </c:pt>
                <c:pt idx="4">
                  <c:v>0.68</c:v>
                </c:pt>
                <c:pt idx="5">
                  <c:v>0.46</c:v>
                </c:pt>
                <c:pt idx="6">
                  <c:v>0.36</c:v>
                </c:pt>
                <c:pt idx="7">
                  <c:v>0.28999999999999998</c:v>
                </c:pt>
                <c:pt idx="8">
                  <c:v>0.32</c:v>
                </c:pt>
                <c:pt idx="9">
                  <c:v>0.3</c:v>
                </c:pt>
                <c:pt idx="10">
                  <c:v>0.44</c:v>
                </c:pt>
                <c:pt idx="11">
                  <c:v>0.46</c:v>
                </c:pt>
                <c:pt idx="12">
                  <c:v>0.33</c:v>
                </c:pt>
                <c:pt idx="13">
                  <c:v>0.3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D39-407B-9408-8E4A3204D31E}"/>
            </c:ext>
          </c:extLst>
        </c:ser>
        <c:ser>
          <c:idx val="1"/>
          <c:order val="1"/>
          <c:tx>
            <c:strRef>
              <c:f>'単元変換to19※今後も要使用！'!$F$4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'単元変換to19※今後も要使用！'!$F$5:$F$23</c:f>
              <c:numCache>
                <c:formatCode>0.00%</c:formatCode>
                <c:ptCount val="14"/>
                <c:pt idx="0">
                  <c:v>0.80200000000000005</c:v>
                </c:pt>
                <c:pt idx="1">
                  <c:v>0.67800000000000005</c:v>
                </c:pt>
                <c:pt idx="2">
                  <c:v>0.69399999999999995</c:v>
                </c:pt>
                <c:pt idx="3">
                  <c:v>0.46800000000000003</c:v>
                </c:pt>
                <c:pt idx="4">
                  <c:v>0.68200000000000005</c:v>
                </c:pt>
                <c:pt idx="5">
                  <c:v>0.46600000000000003</c:v>
                </c:pt>
                <c:pt idx="6">
                  <c:v>0.35199999999999998</c:v>
                </c:pt>
                <c:pt idx="7">
                  <c:v>0.30299999999999999</c:v>
                </c:pt>
                <c:pt idx="8">
                  <c:v>0.33900000000000002</c:v>
                </c:pt>
                <c:pt idx="9">
                  <c:v>0.28699999999999998</c:v>
                </c:pt>
                <c:pt idx="10">
                  <c:v>0.42799999999999999</c:v>
                </c:pt>
                <c:pt idx="11">
                  <c:v>0.439</c:v>
                </c:pt>
                <c:pt idx="12">
                  <c:v>0.315</c:v>
                </c:pt>
                <c:pt idx="13">
                  <c:v>0.28799999999999998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D39-407B-9408-8E4A3204D3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Sheet4!$A$14:$A$20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Sheet4!$B$14:$B$20</c:f>
              <c:numCache>
                <c:formatCode>0.00%</c:formatCode>
                <c:ptCount val="7"/>
                <c:pt idx="0">
                  <c:v>0.70760000000000001</c:v>
                </c:pt>
                <c:pt idx="1">
                  <c:v>0.76910000000000001</c:v>
                </c:pt>
                <c:pt idx="2">
                  <c:v>0.47970000000000002</c:v>
                </c:pt>
                <c:pt idx="3">
                  <c:v>0.32519999999999999</c:v>
                </c:pt>
                <c:pt idx="4">
                  <c:v>0.34420000000000001</c:v>
                </c:pt>
                <c:pt idx="5">
                  <c:v>0.34320000000000001</c:v>
                </c:pt>
                <c:pt idx="6">
                  <c:v>0.38990000000000002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61-486A-BD48-6D889BD7A069}"/>
            </c:ext>
          </c:extLst>
        </c:ser>
        <c:ser>
          <c:idx val="1"/>
          <c:order val="1"/>
          <c:tx>
            <c:strRef>
              <c:f>Sheet4!$C$13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Sheet4!$A$14:$A$20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Sheet4!$C$14:$C$20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61-486A-BD48-6D889BD7A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0469440"/>
        <c:axId val="934120448"/>
      </c:barChart>
      <c:catAx>
        <c:axId val="80046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4120448"/>
        <c:crosses val="autoZero"/>
        <c:auto val="1"/>
        <c:lblAlgn val="ctr"/>
        <c:lblOffset val="100"/>
        <c:noMultiLvlLbl val="0"/>
      </c:catAx>
      <c:valAx>
        <c:axId val="93412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46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'Las Pinas'!$C$4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'Las Pinas'!$B$5:$B$13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'Las Pinas'!$C$5:$C$13</c:f>
              <c:numCache>
                <c:formatCode>0%</c:formatCode>
                <c:ptCount val="7"/>
                <c:pt idx="0">
                  <c:v>0.57999999999999996</c:v>
                </c:pt>
                <c:pt idx="1">
                  <c:v>0.71</c:v>
                </c:pt>
                <c:pt idx="2">
                  <c:v>0.16</c:v>
                </c:pt>
                <c:pt idx="3">
                  <c:v>0.01</c:v>
                </c:pt>
                <c:pt idx="4">
                  <c:v>0.02</c:v>
                </c:pt>
                <c:pt idx="5">
                  <c:v>0.04</c:v>
                </c:pt>
                <c:pt idx="6">
                  <c:v>0.05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0277-454D-A8C5-AC3B338B23D4}"/>
            </c:ext>
          </c:extLst>
        </c:ser>
        <c:ser>
          <c:idx val="1"/>
          <c:order val="1"/>
          <c:tx>
            <c:strRef>
              <c:f>'Las Pinas'!$D$4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'Las Pinas'!$B$5:$B$13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'Las Pinas'!$D$5:$D$13</c:f>
              <c:numCache>
                <c:formatCode>0%</c:formatCode>
                <c:ptCount val="7"/>
                <c:pt idx="0">
                  <c:v>0.24</c:v>
                </c:pt>
                <c:pt idx="1">
                  <c:v>0.19</c:v>
                </c:pt>
                <c:pt idx="2">
                  <c:v>0.27</c:v>
                </c:pt>
                <c:pt idx="3">
                  <c:v>0.13</c:v>
                </c:pt>
                <c:pt idx="4">
                  <c:v>0.15</c:v>
                </c:pt>
                <c:pt idx="5">
                  <c:v>0.08</c:v>
                </c:pt>
                <c:pt idx="6">
                  <c:v>0.17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0277-454D-A8C5-AC3B338B23D4}"/>
            </c:ext>
          </c:extLst>
        </c:ser>
        <c:ser>
          <c:idx val="2"/>
          <c:order val="2"/>
          <c:tx>
            <c:strRef>
              <c:f>'Las Pinas'!$E$4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'Las Pinas'!$B$5:$B$13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'Las Pinas'!$E$5:$E$13</c:f>
              <c:numCache>
                <c:formatCode>0%</c:formatCode>
                <c:ptCount val="7"/>
                <c:pt idx="0">
                  <c:v>0.18</c:v>
                </c:pt>
                <c:pt idx="1">
                  <c:v>0.1</c:v>
                </c:pt>
                <c:pt idx="2">
                  <c:v>0.56999999999999995</c:v>
                </c:pt>
                <c:pt idx="3">
                  <c:v>0.86</c:v>
                </c:pt>
                <c:pt idx="4">
                  <c:v>0.83</c:v>
                </c:pt>
                <c:pt idx="5">
                  <c:v>0.88</c:v>
                </c:pt>
                <c:pt idx="6">
                  <c:v>0.78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0277-454D-A8C5-AC3B338B23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'単元変換to19※今後も要使用！'!$K$4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'単元変換to19※今後も要使用！'!$K$5:$K$23</c:f>
              <c:numCache>
                <c:formatCode>0%</c:formatCode>
                <c:ptCount val="14"/>
                <c:pt idx="0">
                  <c:v>0.81</c:v>
                </c:pt>
                <c:pt idx="1">
                  <c:v>0.68</c:v>
                </c:pt>
                <c:pt idx="2">
                  <c:v>0.71</c:v>
                </c:pt>
                <c:pt idx="3">
                  <c:v>0.44</c:v>
                </c:pt>
                <c:pt idx="4">
                  <c:v>0.68</c:v>
                </c:pt>
                <c:pt idx="5">
                  <c:v>0.46</c:v>
                </c:pt>
                <c:pt idx="6">
                  <c:v>0.34</c:v>
                </c:pt>
                <c:pt idx="7">
                  <c:v>0.28999999999999998</c:v>
                </c:pt>
                <c:pt idx="8">
                  <c:v>0.36</c:v>
                </c:pt>
                <c:pt idx="9">
                  <c:v>0.28999999999999998</c:v>
                </c:pt>
                <c:pt idx="10">
                  <c:v>0.42</c:v>
                </c:pt>
                <c:pt idx="11">
                  <c:v>0.45</c:v>
                </c:pt>
                <c:pt idx="12">
                  <c:v>0.31</c:v>
                </c:pt>
                <c:pt idx="13">
                  <c:v>0.28000000000000003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080-4ADC-B275-49D2D05A310A}"/>
            </c:ext>
          </c:extLst>
        </c:ser>
        <c:ser>
          <c:idx val="1"/>
          <c:order val="1"/>
          <c:tx>
            <c:strRef>
              <c:f>'単元変換to19※今後も要使用！'!$L$4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'単元変換to19※今後も要使用！'!$L$5:$L$23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080-4ADC-B275-49D2D05A31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Sheet4!$H$13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Sheet4!$G$14:$G$20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Sheet4!$H$14:$H$20</c:f>
              <c:numCache>
                <c:formatCode>0.00%</c:formatCode>
                <c:ptCount val="7"/>
                <c:pt idx="0">
                  <c:v>0.63619999999999999</c:v>
                </c:pt>
                <c:pt idx="1">
                  <c:v>0.70220000000000005</c:v>
                </c:pt>
                <c:pt idx="2">
                  <c:v>0.42659999999999998</c:v>
                </c:pt>
                <c:pt idx="3">
                  <c:v>0.32419999999999999</c:v>
                </c:pt>
                <c:pt idx="4">
                  <c:v>0.37219999999999998</c:v>
                </c:pt>
                <c:pt idx="5">
                  <c:v>0.33260000000000001</c:v>
                </c:pt>
                <c:pt idx="6">
                  <c:v>0.39679999999999999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C9-47E0-BBE3-C8E3A4F2752D}"/>
            </c:ext>
          </c:extLst>
        </c:ser>
        <c:ser>
          <c:idx val="1"/>
          <c:order val="1"/>
          <c:tx>
            <c:strRef>
              <c:f>Sheet4!$I$13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Sheet4!$G$14:$G$20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Sheet4!$I$14:$I$20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C9-47E0-BBE3-C8E3A4F275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7872880"/>
        <c:axId val="944677824"/>
      </c:barChart>
      <c:catAx>
        <c:axId val="94787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7824"/>
        <c:crosses val="autoZero"/>
        <c:auto val="1"/>
        <c:lblAlgn val="ctr"/>
        <c:lblOffset val="100"/>
        <c:noMultiLvlLbl val="0"/>
      </c:catAx>
      <c:valAx>
        <c:axId val="94467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7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Makati!$C$4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Makati!$B$5:$B$13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Makati!$C$5:$C$13</c:f>
              <c:numCache>
                <c:formatCode>0%</c:formatCode>
                <c:ptCount val="7"/>
                <c:pt idx="0">
                  <c:v>0.45</c:v>
                </c:pt>
                <c:pt idx="1">
                  <c:v>0.12</c:v>
                </c:pt>
                <c:pt idx="2">
                  <c:v>0.09</c:v>
                </c:pt>
                <c:pt idx="3">
                  <c:v>0.01</c:v>
                </c:pt>
                <c:pt idx="4">
                  <c:v>0.02</c:v>
                </c:pt>
                <c:pt idx="5">
                  <c:v>0.02</c:v>
                </c:pt>
                <c:pt idx="6">
                  <c:v>0.06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65B-40F8-B23C-4066AC2FD48B}"/>
            </c:ext>
          </c:extLst>
        </c:ser>
        <c:ser>
          <c:idx val="1"/>
          <c:order val="1"/>
          <c:tx>
            <c:strRef>
              <c:f>Makati!$D$4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Makati!$B$5:$B$13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Makati!$D$5:$D$13</c:f>
              <c:numCache>
                <c:formatCode>0%</c:formatCode>
                <c:ptCount val="7"/>
                <c:pt idx="0">
                  <c:v>0.28000000000000003</c:v>
                </c:pt>
                <c:pt idx="1">
                  <c:v>0.5</c:v>
                </c:pt>
                <c:pt idx="2">
                  <c:v>0.24</c:v>
                </c:pt>
                <c:pt idx="3">
                  <c:v>0.12</c:v>
                </c:pt>
                <c:pt idx="4">
                  <c:v>0.22</c:v>
                </c:pt>
                <c:pt idx="5">
                  <c:v>7.0000000000000007E-2</c:v>
                </c:pt>
                <c:pt idx="6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65B-40F8-B23C-4066AC2FD48B}"/>
            </c:ext>
          </c:extLst>
        </c:ser>
        <c:ser>
          <c:idx val="2"/>
          <c:order val="2"/>
          <c:tx>
            <c:strRef>
              <c:f>Makati!$E$4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Makati!$B$5:$B$13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Makati!$E$5:$E$13</c:f>
              <c:numCache>
                <c:formatCode>0%</c:formatCode>
                <c:ptCount val="7"/>
                <c:pt idx="0">
                  <c:v>0.28000000000000003</c:v>
                </c:pt>
                <c:pt idx="1">
                  <c:v>0.38</c:v>
                </c:pt>
                <c:pt idx="2">
                  <c:v>0.67</c:v>
                </c:pt>
                <c:pt idx="3">
                  <c:v>0.86</c:v>
                </c:pt>
                <c:pt idx="4">
                  <c:v>0.76</c:v>
                </c:pt>
                <c:pt idx="5">
                  <c:v>0.91</c:v>
                </c:pt>
                <c:pt idx="6">
                  <c:v>0.77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165B-40F8-B23C-4066AC2FD4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'単元変換to19※今後も要使用！'!$P$4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'単元変換to19※今後も要使用！'!$P$5:$P$18</c:f>
              <c:numCache>
                <c:formatCode>0%</c:formatCode>
                <c:ptCount val="14"/>
                <c:pt idx="0">
                  <c:v>0.76</c:v>
                </c:pt>
                <c:pt idx="1">
                  <c:v>0.62</c:v>
                </c:pt>
                <c:pt idx="2">
                  <c:v>0.61</c:v>
                </c:pt>
                <c:pt idx="3">
                  <c:v>0.37</c:v>
                </c:pt>
                <c:pt idx="4">
                  <c:v>0.62</c:v>
                </c:pt>
                <c:pt idx="5">
                  <c:v>0.48</c:v>
                </c:pt>
                <c:pt idx="6">
                  <c:v>0.33</c:v>
                </c:pt>
                <c:pt idx="7">
                  <c:v>0.28999999999999998</c:v>
                </c:pt>
                <c:pt idx="8">
                  <c:v>0.39</c:v>
                </c:pt>
                <c:pt idx="9">
                  <c:v>0.28000000000000003</c:v>
                </c:pt>
                <c:pt idx="10">
                  <c:v>0.41</c:v>
                </c:pt>
                <c:pt idx="11">
                  <c:v>0.45</c:v>
                </c:pt>
                <c:pt idx="12">
                  <c:v>0.31</c:v>
                </c:pt>
                <c:pt idx="1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15-4DD9-92AB-CABC7974F740}"/>
            </c:ext>
          </c:extLst>
        </c:ser>
        <c:ser>
          <c:idx val="1"/>
          <c:order val="1"/>
          <c:tx>
            <c:strRef>
              <c:f>'単元変換to19※今後も要使用！'!$Q$4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'単元変換to19※今後も要使用！'!$Q$5:$Q$18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15-4DD9-92AB-CABC7974F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Sheet4!$P$13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Sheet4!$O$14:$O$20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Sheet4!$P$14:$P$20</c:f>
              <c:numCache>
                <c:formatCode>0.00%</c:formatCode>
                <c:ptCount val="7"/>
                <c:pt idx="0">
                  <c:v>0.68920000000000003</c:v>
                </c:pt>
                <c:pt idx="1">
                  <c:v>0.76449999999999996</c:v>
                </c:pt>
                <c:pt idx="2">
                  <c:v>0.4844</c:v>
                </c:pt>
                <c:pt idx="3">
                  <c:v>0.32540000000000002</c:v>
                </c:pt>
                <c:pt idx="4">
                  <c:v>0.34420000000000001</c:v>
                </c:pt>
                <c:pt idx="5">
                  <c:v>0.34620000000000001</c:v>
                </c:pt>
                <c:pt idx="6">
                  <c:v>0.39489999999999997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9-4173-B2A5-2CDB667C8077}"/>
            </c:ext>
          </c:extLst>
        </c:ser>
        <c:ser>
          <c:idx val="1"/>
          <c:order val="1"/>
          <c:tx>
            <c:strRef>
              <c:f>Sheet4!$Q$13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Sheet4!$O$14:$O$20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Sheet4!$Q$14:$Q$20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49-4173-B2A5-2CDB667C8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868080"/>
        <c:axId val="944674352"/>
      </c:barChart>
      <c:catAx>
        <c:axId val="94786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4352"/>
        <c:crosses val="autoZero"/>
        <c:auto val="1"/>
        <c:lblAlgn val="ctr"/>
        <c:lblOffset val="100"/>
        <c:noMultiLvlLbl val="0"/>
      </c:catAx>
      <c:valAx>
        <c:axId val="94467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6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Malabon!$C$4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Malabon!$B$5:$B$13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Malabon!$C$5:$C$13</c:f>
              <c:numCache>
                <c:formatCode>0%</c:formatCode>
                <c:ptCount val="7"/>
                <c:pt idx="0">
                  <c:v>0.55000000000000004</c:v>
                </c:pt>
                <c:pt idx="1">
                  <c:v>0.7</c:v>
                </c:pt>
                <c:pt idx="2">
                  <c:v>0.17</c:v>
                </c:pt>
                <c:pt idx="3">
                  <c:v>0.03</c:v>
                </c:pt>
                <c:pt idx="4">
                  <c:v>0.03</c:v>
                </c:pt>
                <c:pt idx="5">
                  <c:v>0.04</c:v>
                </c:pt>
                <c:pt idx="6">
                  <c:v>0.08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FCE-456A-98B9-53EB2014BAE1}"/>
            </c:ext>
          </c:extLst>
        </c:ser>
        <c:ser>
          <c:idx val="1"/>
          <c:order val="1"/>
          <c:tx>
            <c:strRef>
              <c:f>Malabon!$D$4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Malabon!$B$5:$B$13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Malabon!$D$5:$D$13</c:f>
              <c:numCache>
                <c:formatCode>0%</c:formatCode>
                <c:ptCount val="7"/>
                <c:pt idx="0">
                  <c:v>0.23</c:v>
                </c:pt>
                <c:pt idx="1">
                  <c:v>0.19</c:v>
                </c:pt>
                <c:pt idx="2">
                  <c:v>0.27</c:v>
                </c:pt>
                <c:pt idx="3">
                  <c:v>0.11</c:v>
                </c:pt>
                <c:pt idx="4">
                  <c:v>0.13</c:v>
                </c:pt>
                <c:pt idx="5">
                  <c:v>0.08</c:v>
                </c:pt>
                <c:pt idx="6">
                  <c:v>0.14000000000000001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FCE-456A-98B9-53EB2014BAE1}"/>
            </c:ext>
          </c:extLst>
        </c:ser>
        <c:ser>
          <c:idx val="2"/>
          <c:order val="2"/>
          <c:tx>
            <c:strRef>
              <c:f>Malabon!$E$4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Malabon!$B$5:$B$13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Malabon!$E$5:$E$13</c:f>
              <c:numCache>
                <c:formatCode>0%</c:formatCode>
                <c:ptCount val="7"/>
                <c:pt idx="0">
                  <c:v>0.21</c:v>
                </c:pt>
                <c:pt idx="1">
                  <c:v>0.12</c:v>
                </c:pt>
                <c:pt idx="2">
                  <c:v>0.56000000000000005</c:v>
                </c:pt>
                <c:pt idx="3">
                  <c:v>0.86</c:v>
                </c:pt>
                <c:pt idx="4">
                  <c:v>0.84</c:v>
                </c:pt>
                <c:pt idx="5">
                  <c:v>0.88</c:v>
                </c:pt>
                <c:pt idx="6">
                  <c:v>0.78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FCE-456A-98B9-53EB2014BAE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806726012790327E-2"/>
          <c:y val="7.8562810423305263E-2"/>
          <c:w val="0.91116710628407926"/>
          <c:h val="0.84389783223171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'単元変換to19※今後も要使用！'!$U$4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'単元変換to19※今後も要使用！'!$U$5:$U$23</c:f>
              <c:numCache>
                <c:formatCode>0%</c:formatCode>
                <c:ptCount val="14"/>
                <c:pt idx="0">
                  <c:v>0.8</c:v>
                </c:pt>
                <c:pt idx="1">
                  <c:v>0.67</c:v>
                </c:pt>
                <c:pt idx="2">
                  <c:v>0.69</c:v>
                </c:pt>
                <c:pt idx="3">
                  <c:v>0.44</c:v>
                </c:pt>
                <c:pt idx="4">
                  <c:v>0.69</c:v>
                </c:pt>
                <c:pt idx="5">
                  <c:v>0.49</c:v>
                </c:pt>
                <c:pt idx="6">
                  <c:v>0.33</c:v>
                </c:pt>
                <c:pt idx="7">
                  <c:v>0.3</c:v>
                </c:pt>
                <c:pt idx="8">
                  <c:v>0.35</c:v>
                </c:pt>
                <c:pt idx="9">
                  <c:v>0.28999999999999998</c:v>
                </c:pt>
                <c:pt idx="10">
                  <c:v>0.42</c:v>
                </c:pt>
                <c:pt idx="11">
                  <c:v>0.44</c:v>
                </c:pt>
                <c:pt idx="12">
                  <c:v>0.32</c:v>
                </c:pt>
                <c:pt idx="13">
                  <c:v>0.3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A30-4E96-A1C1-AB48ED15742D}"/>
            </c:ext>
          </c:extLst>
        </c:ser>
        <c:ser>
          <c:idx val="1"/>
          <c:order val="1"/>
          <c:tx>
            <c:strRef>
              <c:f>'単元変換to19※今後も要使用！'!$V$4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'単元変換to19※今後も要使用！'!$V$5:$V$23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A30-4E96-A1C1-AB48ED1574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Sheet4!$AB$13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cat>
            <c:strRef>
              <c:f>Sheet4!$AA$14:$AA$20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Sheet4!$AB$14:$AB$20</c:f>
              <c:numCache>
                <c:formatCode>0.00%</c:formatCode>
                <c:ptCount val="7"/>
                <c:pt idx="0">
                  <c:v>0.64690000000000003</c:v>
                </c:pt>
                <c:pt idx="1">
                  <c:v>0.71899999999999997</c:v>
                </c:pt>
                <c:pt idx="2">
                  <c:v>0.47860000000000003</c:v>
                </c:pt>
                <c:pt idx="3">
                  <c:v>0.29630000000000001</c:v>
                </c:pt>
                <c:pt idx="4">
                  <c:v>0.3221</c:v>
                </c:pt>
                <c:pt idx="5">
                  <c:v>0.31950000000000001</c:v>
                </c:pt>
                <c:pt idx="6">
                  <c:v>0.3705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B-43F1-A4E3-BBEBCFE1DB05}"/>
            </c:ext>
          </c:extLst>
        </c:ser>
        <c:ser>
          <c:idx val="1"/>
          <c:order val="1"/>
          <c:tx>
            <c:strRef>
              <c:f>Sheet4!$AC$13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Sheet4!$AA$14:$AA$20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Sheet4!$AC$14:$AC$20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B-43F1-A4E3-BBEBCFE1D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864720"/>
        <c:axId val="944680800"/>
      </c:barChart>
      <c:catAx>
        <c:axId val="94786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0800"/>
        <c:crosses val="autoZero"/>
        <c:auto val="1"/>
        <c:lblAlgn val="ctr"/>
        <c:lblOffset val="100"/>
        <c:noMultiLvlLbl val="0"/>
      </c:catAx>
      <c:valAx>
        <c:axId val="94468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6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Mandaluyong!$C$4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Mandaluyong!$B$5:$B$13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Mandaluyong!$C$5:$C$13</c:f>
              <c:numCache>
                <c:formatCode>0%</c:formatCode>
                <c:ptCount val="8"/>
                <c:pt idx="0">
                  <c:v>0.47</c:v>
                </c:pt>
                <c:pt idx="1">
                  <c:v>0.62</c:v>
                </c:pt>
                <c:pt idx="2">
                  <c:v>0.18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0.03</c:v>
                </c:pt>
                <c:pt idx="7">
                  <c:v>0.21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26A-478D-A9A1-B14DA2191012}"/>
            </c:ext>
          </c:extLst>
        </c:ser>
        <c:ser>
          <c:idx val="1"/>
          <c:order val="1"/>
          <c:tx>
            <c:strRef>
              <c:f>Mandaluyong!$D$4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Mandaluyong!$B$5:$B$13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Mandaluyong!$D$5:$D$13</c:f>
              <c:numCache>
                <c:formatCode>0%</c:formatCode>
                <c:ptCount val="8"/>
                <c:pt idx="0">
                  <c:v>0.25</c:v>
                </c:pt>
                <c:pt idx="1">
                  <c:v>0.23</c:v>
                </c:pt>
                <c:pt idx="2">
                  <c:v>0.21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0.04</c:v>
                </c:pt>
                <c:pt idx="6">
                  <c:v>0.11</c:v>
                </c:pt>
                <c:pt idx="7">
                  <c:v>0.15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F26A-478D-A9A1-B14DA2191012}"/>
            </c:ext>
          </c:extLst>
        </c:ser>
        <c:ser>
          <c:idx val="2"/>
          <c:order val="2"/>
          <c:tx>
            <c:strRef>
              <c:f>Mandaluyong!$E$4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Mandaluyong!$B$5:$B$13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Mandaluyong!$E$5:$E$13</c:f>
              <c:numCache>
                <c:formatCode>0%</c:formatCode>
                <c:ptCount val="8"/>
                <c:pt idx="0">
                  <c:v>0.28000000000000003</c:v>
                </c:pt>
                <c:pt idx="1">
                  <c:v>0.16</c:v>
                </c:pt>
                <c:pt idx="2">
                  <c:v>0.6</c:v>
                </c:pt>
                <c:pt idx="3">
                  <c:v>0.92</c:v>
                </c:pt>
                <c:pt idx="4">
                  <c:v>0.91</c:v>
                </c:pt>
                <c:pt idx="5">
                  <c:v>0.95</c:v>
                </c:pt>
                <c:pt idx="6">
                  <c:v>0.87</c:v>
                </c:pt>
                <c:pt idx="7">
                  <c:v>0.64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F26A-478D-A9A1-B14DA21910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'単元変換to19※今後も要使用！'!$Z$4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'単元変換to19※今後も要使用！'!$W$5:$W$18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'単元変換to19※今後も要使用！'!$Z$5:$Z$18</c:f>
              <c:numCache>
                <c:formatCode>0%</c:formatCode>
                <c:ptCount val="14"/>
                <c:pt idx="0">
                  <c:v>0.77</c:v>
                </c:pt>
                <c:pt idx="1">
                  <c:v>0.64</c:v>
                </c:pt>
                <c:pt idx="2">
                  <c:v>0.63</c:v>
                </c:pt>
                <c:pt idx="3">
                  <c:v>0.45</c:v>
                </c:pt>
                <c:pt idx="4">
                  <c:v>0.66</c:v>
                </c:pt>
                <c:pt idx="5">
                  <c:v>0.43</c:v>
                </c:pt>
                <c:pt idx="6">
                  <c:v>0.33</c:v>
                </c:pt>
                <c:pt idx="7">
                  <c:v>0.28000000000000003</c:v>
                </c:pt>
                <c:pt idx="8">
                  <c:v>0.32</c:v>
                </c:pt>
                <c:pt idx="9">
                  <c:v>0.28000000000000003</c:v>
                </c:pt>
                <c:pt idx="10">
                  <c:v>0.41</c:v>
                </c:pt>
                <c:pt idx="11">
                  <c:v>0.42</c:v>
                </c:pt>
                <c:pt idx="12">
                  <c:v>0.3</c:v>
                </c:pt>
                <c:pt idx="1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B-4A7C-A111-F4C84DBA2E52}"/>
            </c:ext>
          </c:extLst>
        </c:ser>
        <c:ser>
          <c:idx val="1"/>
          <c:order val="1"/>
          <c:tx>
            <c:strRef>
              <c:f>'単元変換to19※今後も要使用！'!$AA$4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'単元変換to19※今後も要使用！'!$W$5:$W$18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'単元変換to19※今後も要使用！'!$AA$5:$AA$18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FB-4A7C-A111-F4C84DBA2E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167263"/>
        <c:axId val="1310589247"/>
      </c:barChart>
      <c:catAx>
        <c:axId val="1393167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0589247"/>
        <c:crosses val="autoZero"/>
        <c:auto val="1"/>
        <c:lblAlgn val="ctr"/>
        <c:lblOffset val="100"/>
        <c:noMultiLvlLbl val="0"/>
      </c:catAx>
      <c:valAx>
        <c:axId val="131058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167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85298539838689E-2"/>
          <c:y val="1.2877445962448551E-2"/>
          <c:w val="0.92170050665092473"/>
          <c:h val="0.8872899026830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Sheet4!$T$13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Sheet4!$S$14:$S$21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Sheet4!$T$14:$T$21</c:f>
              <c:numCache>
                <c:formatCode>0.00%</c:formatCode>
                <c:ptCount val="7"/>
                <c:pt idx="0">
                  <c:v>0.68420000000000003</c:v>
                </c:pt>
                <c:pt idx="1">
                  <c:v>0.71489999999999998</c:v>
                </c:pt>
                <c:pt idx="2">
                  <c:v>0.50109999999999999</c:v>
                </c:pt>
                <c:pt idx="3">
                  <c:v>0.3105</c:v>
                </c:pt>
                <c:pt idx="4">
                  <c:v>0.34200000000000003</c:v>
                </c:pt>
                <c:pt idx="5">
                  <c:v>0.36770000000000003</c:v>
                </c:pt>
                <c:pt idx="6">
                  <c:v>0.40039999999999998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154-4252-91D2-67376EEB659E}"/>
            </c:ext>
          </c:extLst>
        </c:ser>
        <c:ser>
          <c:idx val="1"/>
          <c:order val="1"/>
          <c:tx>
            <c:strRef>
              <c:f>Sheet4!$U$13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Sheet4!$S$14:$S$21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Sheet4!$U$14:$U$21</c:f>
              <c:extLst/>
            </c:numRef>
          </c:val>
          <c:extLst>
            <c:ext xmlns:c16="http://schemas.microsoft.com/office/drawing/2014/chart" uri="{C3380CC4-5D6E-409C-BE32-E72D297353CC}">
              <c16:uniqueId val="{00000001-0154-4252-91D2-67376EEB659E}"/>
            </c:ext>
          </c:extLst>
        </c:ser>
        <c:ser>
          <c:idx val="2"/>
          <c:order val="2"/>
          <c:tx>
            <c:strRef>
              <c:f>Sheet4!$V$13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Sheet4!$S$14:$S$21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  <c:extLst/>
            </c:strRef>
          </c:cat>
          <c:val>
            <c:numRef>
              <c:f>Sheet4!$V$14:$V$21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0154-4252-91D2-67376EEB659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7394064"/>
        <c:axId val="1009375008"/>
      </c:barChart>
      <c:catAx>
        <c:axId val="100739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9375008"/>
        <c:crosses val="autoZero"/>
        <c:auto val="1"/>
        <c:lblAlgn val="ctr"/>
        <c:lblOffset val="100"/>
        <c:noMultiLvlLbl val="0"/>
      </c:catAx>
      <c:valAx>
        <c:axId val="100937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739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Manila!$C$4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Manila!$B$5:$B$13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Manila!$C$5:$C$13</c:f>
              <c:numCache>
                <c:formatCode>0%</c:formatCode>
                <c:ptCount val="8"/>
                <c:pt idx="0">
                  <c:v>0.53</c:v>
                </c:pt>
                <c:pt idx="1">
                  <c:v>0.73</c:v>
                </c:pt>
                <c:pt idx="2">
                  <c:v>0.21</c:v>
                </c:pt>
                <c:pt idx="3">
                  <c:v>0.02</c:v>
                </c:pt>
                <c:pt idx="4">
                  <c:v>0.05</c:v>
                </c:pt>
                <c:pt idx="5">
                  <c:v>7.0000000000000007E-2</c:v>
                </c:pt>
                <c:pt idx="6">
                  <c:v>0.09</c:v>
                </c:pt>
                <c:pt idx="7">
                  <c:v>0.24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023-4297-8C11-2CC15F8F0133}"/>
            </c:ext>
          </c:extLst>
        </c:ser>
        <c:ser>
          <c:idx val="1"/>
          <c:order val="1"/>
          <c:tx>
            <c:strRef>
              <c:f>Manila!$D$4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Manila!$B$5:$B$13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Manila!$D$5:$D$13</c:f>
              <c:numCache>
                <c:formatCode>0%</c:formatCode>
                <c:ptCount val="8"/>
                <c:pt idx="0">
                  <c:v>0.27</c:v>
                </c:pt>
                <c:pt idx="1">
                  <c:v>0.24</c:v>
                </c:pt>
                <c:pt idx="2">
                  <c:v>0.28000000000000003</c:v>
                </c:pt>
                <c:pt idx="3">
                  <c:v>0.11</c:v>
                </c:pt>
                <c:pt idx="4">
                  <c:v>0.13</c:v>
                </c:pt>
                <c:pt idx="5">
                  <c:v>0.12</c:v>
                </c:pt>
                <c:pt idx="6">
                  <c:v>0.15</c:v>
                </c:pt>
                <c:pt idx="7">
                  <c:v>0.19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F023-4297-8C11-2CC15F8F0133}"/>
            </c:ext>
          </c:extLst>
        </c:ser>
        <c:ser>
          <c:idx val="2"/>
          <c:order val="2"/>
          <c:tx>
            <c:strRef>
              <c:f>Manila!$E$4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Manila!$B$5:$B$13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Manila!$E$5:$E$13</c:f>
              <c:numCache>
                <c:formatCode>0%</c:formatCode>
                <c:ptCount val="8"/>
                <c:pt idx="0">
                  <c:v>0.2</c:v>
                </c:pt>
                <c:pt idx="1">
                  <c:v>0.02</c:v>
                </c:pt>
                <c:pt idx="2">
                  <c:v>0.51</c:v>
                </c:pt>
                <c:pt idx="3">
                  <c:v>0.87</c:v>
                </c:pt>
                <c:pt idx="4">
                  <c:v>0.83</c:v>
                </c:pt>
                <c:pt idx="5">
                  <c:v>0.82</c:v>
                </c:pt>
                <c:pt idx="6">
                  <c:v>0.76</c:v>
                </c:pt>
                <c:pt idx="7">
                  <c:v>0.56999999999999995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F023-4297-8C11-2CC15F8F01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'単元変換to19※今後も要使用！'!$AE$4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'単元変換to19※今後も要使用！'!$AE$5:$AE$23</c:f>
              <c:numCache>
                <c:formatCode>0%</c:formatCode>
                <c:ptCount val="14"/>
                <c:pt idx="0">
                  <c:v>0.77</c:v>
                </c:pt>
                <c:pt idx="1">
                  <c:v>0.65</c:v>
                </c:pt>
                <c:pt idx="2">
                  <c:v>0.68</c:v>
                </c:pt>
                <c:pt idx="3">
                  <c:v>0.46</c:v>
                </c:pt>
                <c:pt idx="4">
                  <c:v>0.68</c:v>
                </c:pt>
                <c:pt idx="5">
                  <c:v>0.45</c:v>
                </c:pt>
                <c:pt idx="6">
                  <c:v>0.35</c:v>
                </c:pt>
                <c:pt idx="7">
                  <c:v>0.31</c:v>
                </c:pt>
                <c:pt idx="8">
                  <c:v>0.35</c:v>
                </c:pt>
                <c:pt idx="9">
                  <c:v>0.28000000000000003</c:v>
                </c:pt>
                <c:pt idx="10">
                  <c:v>0.42</c:v>
                </c:pt>
                <c:pt idx="11">
                  <c:v>0.46</c:v>
                </c:pt>
                <c:pt idx="12">
                  <c:v>0.34</c:v>
                </c:pt>
                <c:pt idx="13">
                  <c:v>0.31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AF2-48D1-996D-5AF31750292C}"/>
            </c:ext>
          </c:extLst>
        </c:ser>
        <c:ser>
          <c:idx val="1"/>
          <c:order val="1"/>
          <c:tx>
            <c:strRef>
              <c:f>'単元変換to19※今後も要使用！'!$AF$4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'単元変換to19※今後も要使用！'!$B$5:$B$23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'単元変換to19※今後も要使用！'!$AF$5:$AF$23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AF2-48D1-996D-5AF317502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Sheet4!$AF$13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Sheet4!$AE$14:$AE$20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Sheet4!$AF$14:$AF$20</c:f>
              <c:numCache>
                <c:formatCode>0.00%</c:formatCode>
                <c:ptCount val="7"/>
                <c:pt idx="0">
                  <c:v>0.67049999999999998</c:v>
                </c:pt>
                <c:pt idx="1">
                  <c:v>0.71889999999999998</c:v>
                </c:pt>
                <c:pt idx="2">
                  <c:v>0.52100000000000002</c:v>
                </c:pt>
                <c:pt idx="3">
                  <c:v>0.39560000000000001</c:v>
                </c:pt>
                <c:pt idx="4">
                  <c:v>0.33239999999999997</c:v>
                </c:pt>
                <c:pt idx="5">
                  <c:v>0.34399999999999997</c:v>
                </c:pt>
                <c:pt idx="6">
                  <c:v>0.3725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D-48C8-938B-A19E1A71EFE3}"/>
            </c:ext>
          </c:extLst>
        </c:ser>
        <c:ser>
          <c:idx val="1"/>
          <c:order val="1"/>
          <c:tx>
            <c:strRef>
              <c:f>Sheet4!$AG$13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Sheet4!$AE$14:$AE$20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Sheet4!$AG$14:$AG$20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9D-48C8-938B-A19E1A71EF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0167456"/>
        <c:axId val="944688240"/>
      </c:barChart>
      <c:catAx>
        <c:axId val="7201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8240"/>
        <c:crosses val="autoZero"/>
        <c:auto val="1"/>
        <c:lblAlgn val="ctr"/>
        <c:lblOffset val="100"/>
        <c:noMultiLvlLbl val="0"/>
      </c:catAx>
      <c:valAx>
        <c:axId val="94468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016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Marikina!$C$4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Marikina!$B$5:$B$13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Marikina!$C$5:$C$13</c:f>
              <c:numCache>
                <c:formatCode>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5B3E-455B-AD8F-FDA1DF800EE8}"/>
            </c:ext>
          </c:extLst>
        </c:ser>
        <c:ser>
          <c:idx val="1"/>
          <c:order val="1"/>
          <c:tx>
            <c:strRef>
              <c:f>Marikina!$D$4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Marikina!$B$5:$B$13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Marikina!$D$5:$D$13</c:f>
              <c:numCache>
                <c:formatCode>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5B3E-455B-AD8F-FDA1DF800EE8}"/>
            </c:ext>
          </c:extLst>
        </c:ser>
        <c:ser>
          <c:idx val="2"/>
          <c:order val="2"/>
          <c:tx>
            <c:strRef>
              <c:f>Marikina!$E$4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cat>
            <c:strRef>
              <c:f>Marikina!$B$5:$B$13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Marikina!$E$5:$E$13</c:f>
              <c:numCache>
                <c:formatCode>0%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5B3E-455B-AD8F-FDA1DF800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'単元変換to19※今後も要使用！'!$AJ$4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'単元変換to19※今後も要使用！'!$AJ$5:$AJ$18</c:f>
              <c:numCache>
                <c:formatCode>0%</c:formatCode>
                <c:ptCount val="14"/>
                <c:pt idx="0">
                  <c:v>0.77</c:v>
                </c:pt>
                <c:pt idx="1">
                  <c:v>0.64</c:v>
                </c:pt>
                <c:pt idx="2">
                  <c:v>0.67</c:v>
                </c:pt>
                <c:pt idx="3">
                  <c:v>0.49</c:v>
                </c:pt>
                <c:pt idx="4">
                  <c:v>0.69</c:v>
                </c:pt>
                <c:pt idx="5">
                  <c:v>0.5</c:v>
                </c:pt>
                <c:pt idx="6">
                  <c:v>0.34</c:v>
                </c:pt>
                <c:pt idx="7">
                  <c:v>0.36</c:v>
                </c:pt>
                <c:pt idx="8">
                  <c:v>0.38</c:v>
                </c:pt>
                <c:pt idx="9">
                  <c:v>0.28999999999999998</c:v>
                </c:pt>
                <c:pt idx="10">
                  <c:v>0.47</c:v>
                </c:pt>
                <c:pt idx="11">
                  <c:v>0.44</c:v>
                </c:pt>
                <c:pt idx="12">
                  <c:v>0.31</c:v>
                </c:pt>
                <c:pt idx="1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0-4345-91AE-5435E71B7741}"/>
            </c:ext>
          </c:extLst>
        </c:ser>
        <c:ser>
          <c:idx val="1"/>
          <c:order val="1"/>
          <c:tx>
            <c:strRef>
              <c:f>'単元変換to19※今後も要使用！'!$AK$4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'単元変換to19※今後も要使用！'!$AK$5:$AK$18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80-4345-91AE-5435E71B77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Sheet4!$AJ$13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Sheet4!$AI$14:$AI$20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Sheet4!$AJ$14:$AJ$20</c:f>
              <c:numCache>
                <c:formatCode>0.00%</c:formatCode>
                <c:ptCount val="7"/>
                <c:pt idx="0">
                  <c:v>0.62129999999999996</c:v>
                </c:pt>
                <c:pt idx="1">
                  <c:v>0.70030000000000003</c:v>
                </c:pt>
                <c:pt idx="2">
                  <c:v>0.4299</c:v>
                </c:pt>
                <c:pt idx="3">
                  <c:v>0.25979999999999998</c:v>
                </c:pt>
                <c:pt idx="4">
                  <c:v>0.2994</c:v>
                </c:pt>
                <c:pt idx="5">
                  <c:v>0.317</c:v>
                </c:pt>
                <c:pt idx="6">
                  <c:v>0.34789999999999999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38-4E63-BB80-8E063162B373}"/>
            </c:ext>
          </c:extLst>
        </c:ser>
        <c:ser>
          <c:idx val="1"/>
          <c:order val="1"/>
          <c:tx>
            <c:strRef>
              <c:f>Sheet4!$AK$13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Sheet4!$AI$14:$AI$20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Sheet4!$AK$14:$AK$20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38-4E63-BB80-8E063162B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863760"/>
        <c:axId val="944682288"/>
      </c:barChart>
      <c:catAx>
        <c:axId val="94786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2288"/>
        <c:crosses val="autoZero"/>
        <c:auto val="1"/>
        <c:lblAlgn val="ctr"/>
        <c:lblOffset val="100"/>
        <c:noMultiLvlLbl val="0"/>
      </c:catAx>
      <c:valAx>
        <c:axId val="94468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6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Muntinlupa!$C$4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Muntinlupa!$B$5:$B$13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Muntinlupa!$C$5:$C$13</c:f>
              <c:numCache>
                <c:formatCode>0%</c:formatCode>
                <c:ptCount val="8"/>
                <c:pt idx="0">
                  <c:v>0.43</c:v>
                </c:pt>
                <c:pt idx="1">
                  <c:v>0.57999999999999996</c:v>
                </c:pt>
                <c:pt idx="2">
                  <c:v>0.13</c:v>
                </c:pt>
                <c:pt idx="3">
                  <c:v>0</c:v>
                </c:pt>
                <c:pt idx="4">
                  <c:v>0</c:v>
                </c:pt>
                <c:pt idx="5">
                  <c:v>0.01</c:v>
                </c:pt>
                <c:pt idx="6">
                  <c:v>0.02</c:v>
                </c:pt>
                <c:pt idx="7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20E-4202-A8F2-43F7FE674EC2}"/>
            </c:ext>
          </c:extLst>
        </c:ser>
        <c:ser>
          <c:idx val="1"/>
          <c:order val="1"/>
          <c:tx>
            <c:strRef>
              <c:f>Muntinlupa!$D$4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Muntinlupa!$B$5:$B$13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Muntinlupa!$D$5:$D$13</c:f>
              <c:numCache>
                <c:formatCode>0%</c:formatCode>
                <c:ptCount val="8"/>
                <c:pt idx="0">
                  <c:v>0.25</c:v>
                </c:pt>
                <c:pt idx="1">
                  <c:v>0.24</c:v>
                </c:pt>
                <c:pt idx="2">
                  <c:v>0.23</c:v>
                </c:pt>
                <c:pt idx="3">
                  <c:v>0.03</c:v>
                </c:pt>
                <c:pt idx="4">
                  <c:v>7.0000000000000007E-2</c:v>
                </c:pt>
                <c:pt idx="5">
                  <c:v>0.05</c:v>
                </c:pt>
                <c:pt idx="6">
                  <c:v>0.09</c:v>
                </c:pt>
                <c:pt idx="7">
                  <c:v>0.13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220E-4202-A8F2-43F7FE674EC2}"/>
            </c:ext>
          </c:extLst>
        </c:ser>
        <c:ser>
          <c:idx val="2"/>
          <c:order val="2"/>
          <c:tx>
            <c:strRef>
              <c:f>Muntinlupa!$E$4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Muntinlupa!$B$5:$B$13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Muntinlupa!$E$5:$E$13</c:f>
              <c:numCache>
                <c:formatCode>0%</c:formatCode>
                <c:ptCount val="8"/>
                <c:pt idx="0">
                  <c:v>0.32</c:v>
                </c:pt>
                <c:pt idx="1">
                  <c:v>0.18</c:v>
                </c:pt>
                <c:pt idx="2">
                  <c:v>0.64</c:v>
                </c:pt>
                <c:pt idx="3">
                  <c:v>0.97</c:v>
                </c:pt>
                <c:pt idx="4">
                  <c:v>0.92</c:v>
                </c:pt>
                <c:pt idx="5">
                  <c:v>0.94</c:v>
                </c:pt>
                <c:pt idx="6">
                  <c:v>0.88</c:v>
                </c:pt>
                <c:pt idx="7">
                  <c:v>0.7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220E-4202-A8F2-43F7FE674EC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'単元変換to19※今後も要使用！'!$AO$4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'単元変換to19※今後も要使用！'!$AO$5:$AO$18</c:f>
              <c:numCache>
                <c:formatCode>0%</c:formatCode>
                <c:ptCount val="14"/>
                <c:pt idx="0">
                  <c:v>0.75</c:v>
                </c:pt>
                <c:pt idx="1">
                  <c:v>0.61</c:v>
                </c:pt>
                <c:pt idx="2">
                  <c:v>0.61</c:v>
                </c:pt>
                <c:pt idx="3">
                  <c:v>0.41</c:v>
                </c:pt>
                <c:pt idx="4">
                  <c:v>0.61</c:v>
                </c:pt>
                <c:pt idx="5">
                  <c:v>0.4</c:v>
                </c:pt>
                <c:pt idx="6">
                  <c:v>0.3</c:v>
                </c:pt>
                <c:pt idx="7">
                  <c:v>0.24</c:v>
                </c:pt>
                <c:pt idx="8">
                  <c:v>0.27</c:v>
                </c:pt>
                <c:pt idx="9">
                  <c:v>0.25</c:v>
                </c:pt>
                <c:pt idx="10">
                  <c:v>0.36</c:v>
                </c:pt>
                <c:pt idx="11">
                  <c:v>0.39</c:v>
                </c:pt>
                <c:pt idx="12">
                  <c:v>0.28999999999999998</c:v>
                </c:pt>
                <c:pt idx="1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B-4C45-BE97-5FEF7C9F76DB}"/>
            </c:ext>
          </c:extLst>
        </c:ser>
        <c:ser>
          <c:idx val="1"/>
          <c:order val="1"/>
          <c:tx>
            <c:strRef>
              <c:f>'単元変換to19※今後も要使用！'!$AP$4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'単元変換to19※今後も要使用！'!$B$5:$B$18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'単元変換to19※今後も要使用！'!$AP$5:$AP$18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BB-4C45-BE97-5FEF7C9F76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3201263"/>
        <c:axId val="1308043567"/>
      </c:barChart>
      <c:catAx>
        <c:axId val="13932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43567"/>
        <c:crosses val="autoZero"/>
        <c:auto val="1"/>
        <c:lblAlgn val="ctr"/>
        <c:lblOffset val="100"/>
        <c:noMultiLvlLbl val="0"/>
      </c:catAx>
      <c:valAx>
        <c:axId val="13080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20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Sheet4!$X$13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Sheet4!$W$14:$W$20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Sheet4!$X$14:$X$20</c:f>
              <c:numCache>
                <c:formatCode>0.00%</c:formatCode>
                <c:ptCount val="7"/>
                <c:pt idx="0">
                  <c:v>0.69599999999999995</c:v>
                </c:pt>
                <c:pt idx="1">
                  <c:v>0.77690000000000003</c:v>
                </c:pt>
                <c:pt idx="2">
                  <c:v>0.50700000000000001</c:v>
                </c:pt>
                <c:pt idx="3">
                  <c:v>0.31380000000000002</c:v>
                </c:pt>
                <c:pt idx="4">
                  <c:v>0.32869999999999999</c:v>
                </c:pt>
                <c:pt idx="5">
                  <c:v>0.33760000000000001</c:v>
                </c:pt>
                <c:pt idx="6">
                  <c:v>0.40350000000000003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E-4F9D-9B98-DD8FD7E6E2FF}"/>
            </c:ext>
          </c:extLst>
        </c:ser>
        <c:ser>
          <c:idx val="1"/>
          <c:order val="1"/>
          <c:tx>
            <c:strRef>
              <c:f>Sheet4!$Y$13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Sheet4!$W$14:$W$20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Sheet4!$Y$14:$Y$20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E-4F9D-9B98-DD8FD7E6E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869520"/>
        <c:axId val="944674848"/>
      </c:barChart>
      <c:catAx>
        <c:axId val="94786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4848"/>
        <c:crosses val="autoZero"/>
        <c:auto val="1"/>
        <c:lblAlgn val="ctr"/>
        <c:lblOffset val="100"/>
        <c:noMultiLvlLbl val="0"/>
      </c:catAx>
      <c:valAx>
        <c:axId val="94467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6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Navotas!$C$4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Navotas!$B$5:$B$13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Navotas!$C$5:$C$13</c:f>
              <c:numCache>
                <c:formatCode>0%</c:formatCode>
                <c:ptCount val="8"/>
                <c:pt idx="0">
                  <c:v>0.46</c:v>
                </c:pt>
                <c:pt idx="1">
                  <c:v>0.56000000000000005</c:v>
                </c:pt>
                <c:pt idx="2">
                  <c:v>0.13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0.03</c:v>
                </c:pt>
                <c:pt idx="7">
                  <c:v>0.18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F26-4629-B87C-0EF45F349F40}"/>
            </c:ext>
          </c:extLst>
        </c:ser>
        <c:ser>
          <c:idx val="1"/>
          <c:order val="1"/>
          <c:tx>
            <c:strRef>
              <c:f>Navotas!$D$4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Navotas!$B$5:$B$13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Navotas!$D$5:$D$13</c:f>
              <c:numCache>
                <c:formatCode>0%</c:formatCode>
                <c:ptCount val="8"/>
                <c:pt idx="0">
                  <c:v>0.32</c:v>
                </c:pt>
                <c:pt idx="1">
                  <c:v>0.32</c:v>
                </c:pt>
                <c:pt idx="2">
                  <c:v>0.31</c:v>
                </c:pt>
                <c:pt idx="3">
                  <c:v>0.1</c:v>
                </c:pt>
                <c:pt idx="4">
                  <c:v>0.1</c:v>
                </c:pt>
                <c:pt idx="5">
                  <c:v>0.08</c:v>
                </c:pt>
                <c:pt idx="6">
                  <c:v>0.22</c:v>
                </c:pt>
                <c:pt idx="7">
                  <c:v>0.21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EF26-4629-B87C-0EF45F349F40}"/>
            </c:ext>
          </c:extLst>
        </c:ser>
        <c:ser>
          <c:idx val="2"/>
          <c:order val="2"/>
          <c:tx>
            <c:strRef>
              <c:f>Navotas!$E$4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Navotas!$B$5:$B$13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Navotas!$E$5:$E$13</c:f>
              <c:numCache>
                <c:formatCode>0%</c:formatCode>
                <c:ptCount val="8"/>
                <c:pt idx="0">
                  <c:v>0.23</c:v>
                </c:pt>
                <c:pt idx="1">
                  <c:v>0.11</c:v>
                </c:pt>
                <c:pt idx="2">
                  <c:v>0.55000000000000004</c:v>
                </c:pt>
                <c:pt idx="3">
                  <c:v>0.89</c:v>
                </c:pt>
                <c:pt idx="4">
                  <c:v>0.89</c:v>
                </c:pt>
                <c:pt idx="5">
                  <c:v>0.9</c:v>
                </c:pt>
                <c:pt idx="6">
                  <c:v>0.75</c:v>
                </c:pt>
                <c:pt idx="7">
                  <c:v>0.61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EF26-4629-B87C-0EF45F349F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'単元変換to19※今後も要使用！'!$E$39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'単元変換to19※今後も要使用！'!$E$40:$E$53</c:f>
              <c:numCache>
                <c:formatCode>0%</c:formatCode>
                <c:ptCount val="14"/>
                <c:pt idx="0">
                  <c:v>0.81</c:v>
                </c:pt>
                <c:pt idx="1">
                  <c:v>0.68</c:v>
                </c:pt>
                <c:pt idx="2">
                  <c:v>0.71</c:v>
                </c:pt>
                <c:pt idx="3">
                  <c:v>0.47</c:v>
                </c:pt>
                <c:pt idx="4">
                  <c:v>0.7</c:v>
                </c:pt>
                <c:pt idx="5">
                  <c:v>0.46</c:v>
                </c:pt>
                <c:pt idx="6">
                  <c:v>0.36</c:v>
                </c:pt>
                <c:pt idx="7">
                  <c:v>0.28999999999999998</c:v>
                </c:pt>
                <c:pt idx="8">
                  <c:v>0.33</c:v>
                </c:pt>
                <c:pt idx="9">
                  <c:v>0.28000000000000003</c:v>
                </c:pt>
                <c:pt idx="10">
                  <c:v>0.43</c:v>
                </c:pt>
                <c:pt idx="11">
                  <c:v>0.45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61-4BE9-A11E-B963F4A50379}"/>
            </c:ext>
          </c:extLst>
        </c:ser>
        <c:ser>
          <c:idx val="1"/>
          <c:order val="1"/>
          <c:tx>
            <c:strRef>
              <c:f>'単元変換to19※今後も要使用！'!$F$39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'単元変換to19※今後も要使用！'!$F$40:$F$53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61-4BE9-A11E-B963F4A50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Sheet4!$AN$13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Sheet4!$AM$14:$AM$20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Sheet4!$AN$14:$AN$20</c:f>
              <c:numCache>
                <c:formatCode>0.00%</c:formatCode>
                <c:ptCount val="7"/>
                <c:pt idx="0">
                  <c:v>0.69359999999999999</c:v>
                </c:pt>
                <c:pt idx="1">
                  <c:v>0.74839999999999995</c:v>
                </c:pt>
                <c:pt idx="2">
                  <c:v>0.47939999999999999</c:v>
                </c:pt>
                <c:pt idx="3">
                  <c:v>0.30709999999999998</c:v>
                </c:pt>
                <c:pt idx="4">
                  <c:v>0.31040000000000001</c:v>
                </c:pt>
                <c:pt idx="5">
                  <c:v>0.31840000000000002</c:v>
                </c:pt>
                <c:pt idx="6">
                  <c:v>0.35210000000000002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4-4497-965C-A774E5D8D047}"/>
            </c:ext>
          </c:extLst>
        </c:ser>
        <c:ser>
          <c:idx val="1"/>
          <c:order val="1"/>
          <c:tx>
            <c:strRef>
              <c:f>Sheet4!$AO$13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Sheet4!$AM$14:$AM$20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Sheet4!$AO$14:$AO$20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E4-4497-965C-A774E5D8D0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0462240"/>
        <c:axId val="944685264"/>
      </c:barChart>
      <c:catAx>
        <c:axId val="8004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5264"/>
        <c:crosses val="autoZero"/>
        <c:auto val="1"/>
        <c:lblAlgn val="ctr"/>
        <c:lblOffset val="100"/>
        <c:noMultiLvlLbl val="0"/>
      </c:catAx>
      <c:valAx>
        <c:axId val="94468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4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Paranaque!$C$4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Paranaque!$B$5:$B$13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Paranaque!$C$5:$C$13</c:f>
              <c:numCache>
                <c:formatCode>0%</c:formatCode>
                <c:ptCount val="8"/>
                <c:pt idx="0">
                  <c:v>0.56000000000000005</c:v>
                </c:pt>
                <c:pt idx="1">
                  <c:v>0.67</c:v>
                </c:pt>
                <c:pt idx="2">
                  <c:v>0.21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0.05</c:v>
                </c:pt>
                <c:pt idx="7">
                  <c:v>0.28000000000000003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C26-4463-9883-8422796CA979}"/>
            </c:ext>
          </c:extLst>
        </c:ser>
        <c:ser>
          <c:idx val="1"/>
          <c:order val="1"/>
          <c:tx>
            <c:strRef>
              <c:f>Paranaque!$D$4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Paranaque!$B$5:$B$13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Paranaque!$D$5:$D$13</c:f>
              <c:numCache>
                <c:formatCode>0%</c:formatCode>
                <c:ptCount val="8"/>
                <c:pt idx="0">
                  <c:v>0.23</c:v>
                </c:pt>
                <c:pt idx="1">
                  <c:v>0.18</c:v>
                </c:pt>
                <c:pt idx="2">
                  <c:v>0.22</c:v>
                </c:pt>
                <c:pt idx="3">
                  <c:v>0.09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0.1</c:v>
                </c:pt>
                <c:pt idx="7">
                  <c:v>0.15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2C26-4463-9883-8422796CA979}"/>
            </c:ext>
          </c:extLst>
        </c:ser>
        <c:ser>
          <c:idx val="2"/>
          <c:order val="2"/>
          <c:tx>
            <c:strRef>
              <c:f>Paranaque!$E$4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Paranaque!$B$5:$B$13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Paranaque!$E$5:$E$13</c:f>
              <c:numCache>
                <c:formatCode>0%</c:formatCode>
                <c:ptCount val="8"/>
                <c:pt idx="0">
                  <c:v>0.21</c:v>
                </c:pt>
                <c:pt idx="1">
                  <c:v>0.15</c:v>
                </c:pt>
                <c:pt idx="2">
                  <c:v>0.56999999999999995</c:v>
                </c:pt>
                <c:pt idx="3">
                  <c:v>0.89</c:v>
                </c:pt>
                <c:pt idx="4">
                  <c:v>0.92</c:v>
                </c:pt>
                <c:pt idx="5">
                  <c:v>0.91</c:v>
                </c:pt>
                <c:pt idx="6">
                  <c:v>0.85</c:v>
                </c:pt>
                <c:pt idx="7">
                  <c:v>0.56999999999999995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2C26-4463-9883-8422796CA9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'単元変換to19※今後も要使用！'!$K$39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'単元変換to19※今後も要使用！'!$K$40:$K$58</c:f>
              <c:numCache>
                <c:formatCode>0%</c:formatCode>
                <c:ptCount val="14"/>
                <c:pt idx="0">
                  <c:v>0.8</c:v>
                </c:pt>
                <c:pt idx="1">
                  <c:v>0.67</c:v>
                </c:pt>
                <c:pt idx="2">
                  <c:v>0.69</c:v>
                </c:pt>
                <c:pt idx="3">
                  <c:v>0.46</c:v>
                </c:pt>
                <c:pt idx="4">
                  <c:v>0.68</c:v>
                </c:pt>
                <c:pt idx="5">
                  <c:v>0.45</c:v>
                </c:pt>
                <c:pt idx="6">
                  <c:v>0.35</c:v>
                </c:pt>
                <c:pt idx="7">
                  <c:v>0.26</c:v>
                </c:pt>
                <c:pt idx="8">
                  <c:v>0.3</c:v>
                </c:pt>
                <c:pt idx="9">
                  <c:v>0.27</c:v>
                </c:pt>
                <c:pt idx="10">
                  <c:v>0.38</c:v>
                </c:pt>
                <c:pt idx="11">
                  <c:v>0.4</c:v>
                </c:pt>
                <c:pt idx="12">
                  <c:v>0.28999999999999998</c:v>
                </c:pt>
                <c:pt idx="13">
                  <c:v>0.27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BEA-4441-843E-EB1871D64BBD}"/>
            </c:ext>
          </c:extLst>
        </c:ser>
        <c:ser>
          <c:idx val="1"/>
          <c:order val="1"/>
          <c:tx>
            <c:strRef>
              <c:f>'単元変換to19※今後も要使用！'!$L$39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'単元変換to19※今後も要使用！'!$B$40:$B$58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  <c:extLst/>
            </c:numRef>
          </c:cat>
          <c:val>
            <c:numRef>
              <c:f>'単元変換to19※今後も要使用！'!$L$40:$L$58</c:f>
              <c:numCache>
                <c:formatCode>0.00%</c:formatCode>
                <c:ptCount val="14"/>
                <c:pt idx="0">
                  <c:v>0.80200000000000005</c:v>
                </c:pt>
                <c:pt idx="1">
                  <c:v>0.68</c:v>
                </c:pt>
                <c:pt idx="2">
                  <c:v>0.94</c:v>
                </c:pt>
                <c:pt idx="3">
                  <c:v>0.47199999999999998</c:v>
                </c:pt>
                <c:pt idx="4">
                  <c:v>0.82099999999999995</c:v>
                </c:pt>
                <c:pt idx="5">
                  <c:v>0.47399999999999998</c:v>
                </c:pt>
                <c:pt idx="6">
                  <c:v>0.35899999999999999</c:v>
                </c:pt>
                <c:pt idx="7">
                  <c:v>0.32800000000000001</c:v>
                </c:pt>
                <c:pt idx="8">
                  <c:v>0.33800000000000002</c:v>
                </c:pt>
                <c:pt idx="9">
                  <c:v>0.25700000000000001</c:v>
                </c:pt>
                <c:pt idx="10">
                  <c:v>0.433</c:v>
                </c:pt>
                <c:pt idx="11">
                  <c:v>0.439</c:v>
                </c:pt>
                <c:pt idx="12">
                  <c:v>0.318</c:v>
                </c:pt>
                <c:pt idx="13">
                  <c:v>0.33200000000000002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BEA-4441-843E-EB1871D64B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2057855"/>
        <c:axId val="1949919615"/>
      </c:barChart>
      <c:catAx>
        <c:axId val="63205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9919615"/>
        <c:crosses val="autoZero"/>
        <c:auto val="1"/>
        <c:lblAlgn val="ctr"/>
        <c:lblOffset val="100"/>
        <c:noMultiLvlLbl val="0"/>
      </c:catAx>
      <c:valAx>
        <c:axId val="1949919615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05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Sheet4!$AR$13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Sheet4!$AQ$14:$AQ$20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Sheet4!$AR$14:$AR$20</c:f>
              <c:numCache>
                <c:formatCode>0.00%</c:formatCode>
                <c:ptCount val="7"/>
                <c:pt idx="0">
                  <c:v>0.74550000000000005</c:v>
                </c:pt>
                <c:pt idx="1">
                  <c:v>0.79810000000000003</c:v>
                </c:pt>
                <c:pt idx="2">
                  <c:v>0.56120000000000003</c:v>
                </c:pt>
                <c:pt idx="3">
                  <c:v>0.33050000000000002</c:v>
                </c:pt>
                <c:pt idx="4">
                  <c:v>0.3367</c:v>
                </c:pt>
                <c:pt idx="5">
                  <c:v>0.34839999999999999</c:v>
                </c:pt>
                <c:pt idx="6">
                  <c:v>0.38090000000000002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2A-42B8-894B-6513AF13B66D}"/>
            </c:ext>
          </c:extLst>
        </c:ser>
        <c:ser>
          <c:idx val="1"/>
          <c:order val="1"/>
          <c:tx>
            <c:strRef>
              <c:f>Sheet4!$AS$13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Sheet4!$AQ$14:$AQ$20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Sheet4!$AS$14:$AS$20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2A-42B8-894B-6513AF13B6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0473280"/>
        <c:axId val="944673360"/>
      </c:barChart>
      <c:catAx>
        <c:axId val="80047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3360"/>
        <c:crosses val="autoZero"/>
        <c:auto val="1"/>
        <c:lblAlgn val="ctr"/>
        <c:lblOffset val="100"/>
        <c:noMultiLvlLbl val="0"/>
      </c:catAx>
      <c:valAx>
        <c:axId val="94467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47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2057855"/>
        <c:axId val="1949919615"/>
      </c:barChart>
      <c:catAx>
        <c:axId val="63205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9919615"/>
        <c:crosses val="autoZero"/>
        <c:auto val="1"/>
        <c:lblAlgn val="ctr"/>
        <c:lblOffset val="100"/>
        <c:noMultiLvlLbl val="0"/>
      </c:catAx>
      <c:valAx>
        <c:axId val="1949919615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05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Pasay!$C$4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Pasay!$B$5:$B$13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Pasay!$C$5:$C$13</c:f>
              <c:numCache>
                <c:formatCode>0%</c:formatCode>
                <c:ptCount val="8"/>
                <c:pt idx="0">
                  <c:v>0.66</c:v>
                </c:pt>
                <c:pt idx="1">
                  <c:v>0.76</c:v>
                </c:pt>
                <c:pt idx="2">
                  <c:v>0.31</c:v>
                </c:pt>
                <c:pt idx="3">
                  <c:v>0.04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0.31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BC00-4D89-B00E-BC8EBAD49316}"/>
            </c:ext>
          </c:extLst>
        </c:ser>
        <c:ser>
          <c:idx val="1"/>
          <c:order val="1"/>
          <c:tx>
            <c:strRef>
              <c:f>Pasay!$D$4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Pasay!$B$5:$B$13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Pasay!$D$5:$D$13</c:f>
              <c:numCache>
                <c:formatCode>0%</c:formatCode>
                <c:ptCount val="8"/>
                <c:pt idx="0">
                  <c:v>0.19</c:v>
                </c:pt>
                <c:pt idx="1">
                  <c:v>0.15</c:v>
                </c:pt>
                <c:pt idx="2">
                  <c:v>0.28999999999999998</c:v>
                </c:pt>
                <c:pt idx="3">
                  <c:v>0.1</c:v>
                </c:pt>
                <c:pt idx="4">
                  <c:v>0.09</c:v>
                </c:pt>
                <c:pt idx="5">
                  <c:v>0.09</c:v>
                </c:pt>
                <c:pt idx="6">
                  <c:v>0.13</c:v>
                </c:pt>
                <c:pt idx="7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BC00-4D89-B00E-BC8EBAD49316}"/>
            </c:ext>
          </c:extLst>
        </c:ser>
        <c:ser>
          <c:idx val="2"/>
          <c:order val="2"/>
          <c:tx>
            <c:strRef>
              <c:f>Pasay!$E$4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Pasay!$B$5:$B$13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Pasay!$E$5:$E$13</c:f>
              <c:numCache>
                <c:formatCode>0%</c:formatCode>
                <c:ptCount val="8"/>
                <c:pt idx="0">
                  <c:v>0.15</c:v>
                </c:pt>
                <c:pt idx="1">
                  <c:v>0.09</c:v>
                </c:pt>
                <c:pt idx="2">
                  <c:v>0.41</c:v>
                </c:pt>
                <c:pt idx="3">
                  <c:v>0.85</c:v>
                </c:pt>
                <c:pt idx="4">
                  <c:v>0.87</c:v>
                </c:pt>
                <c:pt idx="5">
                  <c:v>0.87</c:v>
                </c:pt>
                <c:pt idx="6">
                  <c:v>0.81</c:v>
                </c:pt>
                <c:pt idx="7">
                  <c:v>0.53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BC00-4D89-B00E-BC8EBAD493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'単元変換to19※今後も要使用！'!$P$39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'単元変換to19※今後も要使用！'!$P$40:$P$53</c:f>
              <c:numCache>
                <c:formatCode>0%</c:formatCode>
                <c:ptCount val="14"/>
                <c:pt idx="0">
                  <c:v>0.84</c:v>
                </c:pt>
                <c:pt idx="1">
                  <c:v>0.72</c:v>
                </c:pt>
                <c:pt idx="2">
                  <c:v>0.75</c:v>
                </c:pt>
                <c:pt idx="3">
                  <c:v>0.53</c:v>
                </c:pt>
                <c:pt idx="4">
                  <c:v>0.72</c:v>
                </c:pt>
                <c:pt idx="5">
                  <c:v>0.48</c:v>
                </c:pt>
                <c:pt idx="6">
                  <c:v>0.39</c:v>
                </c:pt>
                <c:pt idx="7">
                  <c:v>0.33</c:v>
                </c:pt>
                <c:pt idx="8">
                  <c:v>0.33</c:v>
                </c:pt>
                <c:pt idx="9">
                  <c:v>0.28999999999999998</c:v>
                </c:pt>
                <c:pt idx="10">
                  <c:v>0.46</c:v>
                </c:pt>
                <c:pt idx="11">
                  <c:v>0.43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7-4B9F-A1F1-D2BA4A02C769}"/>
            </c:ext>
          </c:extLst>
        </c:ser>
        <c:ser>
          <c:idx val="1"/>
          <c:order val="1"/>
          <c:tx>
            <c:strRef>
              <c:f>'単元変換to19※今後も要使用！'!$Q$39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'単元変換to19※今後も要使用！'!$Q$40:$Q$53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A7-4B9F-A1F1-D2BA4A02C7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2057855"/>
        <c:axId val="1949919615"/>
      </c:barChart>
      <c:catAx>
        <c:axId val="63205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9919615"/>
        <c:crosses val="autoZero"/>
        <c:auto val="1"/>
        <c:lblAlgn val="ctr"/>
        <c:lblOffset val="100"/>
        <c:noMultiLvlLbl val="0"/>
      </c:catAx>
      <c:valAx>
        <c:axId val="1949919615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05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Sheet4!$AV$13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Sheet4!$AU$14:$AU$20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Sheet4!$AV$14:$AV$20</c:f>
              <c:numCache>
                <c:formatCode>0.00%</c:formatCode>
                <c:ptCount val="7"/>
                <c:pt idx="0">
                  <c:v>0.68179999999999996</c:v>
                </c:pt>
                <c:pt idx="1">
                  <c:v>0.78349999999999997</c:v>
                </c:pt>
                <c:pt idx="2">
                  <c:v>0.50829999999999997</c:v>
                </c:pt>
                <c:pt idx="3">
                  <c:v>0.36609999999999998</c:v>
                </c:pt>
                <c:pt idx="4">
                  <c:v>0.39379999999999998</c:v>
                </c:pt>
                <c:pt idx="5">
                  <c:v>0.35599999999999998</c:v>
                </c:pt>
                <c:pt idx="6">
                  <c:v>0.40510000000000002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9-473E-98CC-B3DFFE1AC7A5}"/>
            </c:ext>
          </c:extLst>
        </c:ser>
        <c:ser>
          <c:idx val="1"/>
          <c:order val="1"/>
          <c:tx>
            <c:strRef>
              <c:f>Sheet4!$AW$13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Sheet4!$AU$14:$AU$20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Sheet4!$AW$14:$AW$20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89-473E-98CC-B3DFFE1AC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0174704"/>
        <c:axId val="944687248"/>
      </c:barChart>
      <c:catAx>
        <c:axId val="72017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87248"/>
        <c:crosses val="autoZero"/>
        <c:auto val="1"/>
        <c:lblAlgn val="ctr"/>
        <c:lblOffset val="100"/>
        <c:noMultiLvlLbl val="0"/>
      </c:catAx>
      <c:valAx>
        <c:axId val="94468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017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Pasig!$C$4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Pasig!$B$5:$B$13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Pasig!$C$5:$C$13</c:f>
              <c:numCache>
                <c:formatCode>0%</c:formatCode>
                <c:ptCount val="8"/>
                <c:pt idx="0">
                  <c:v>0.69</c:v>
                </c:pt>
                <c:pt idx="1">
                  <c:v>0.85</c:v>
                </c:pt>
                <c:pt idx="2">
                  <c:v>0.18</c:v>
                </c:pt>
                <c:pt idx="3">
                  <c:v>0.05</c:v>
                </c:pt>
                <c:pt idx="4">
                  <c:v>0.04</c:v>
                </c:pt>
                <c:pt idx="5">
                  <c:v>0.06</c:v>
                </c:pt>
                <c:pt idx="6">
                  <c:v>0.12</c:v>
                </c:pt>
                <c:pt idx="7">
                  <c:v>0.34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E76-4B5E-AC8E-B5D1EBA4F2DF}"/>
            </c:ext>
          </c:extLst>
        </c:ser>
        <c:ser>
          <c:idx val="1"/>
          <c:order val="1"/>
          <c:tx>
            <c:strRef>
              <c:f>Pasig!$D$4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Pasig!$B$5:$B$13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Pasig!$D$5:$D$13</c:f>
              <c:numCache>
                <c:formatCode>0%</c:formatCode>
                <c:ptCount val="8"/>
                <c:pt idx="0">
                  <c:v>0.17</c:v>
                </c:pt>
                <c:pt idx="1">
                  <c:v>0.09</c:v>
                </c:pt>
                <c:pt idx="2">
                  <c:v>0.33</c:v>
                </c:pt>
                <c:pt idx="3">
                  <c:v>0.18</c:v>
                </c:pt>
                <c:pt idx="4">
                  <c:v>0.22</c:v>
                </c:pt>
                <c:pt idx="5">
                  <c:v>0.08</c:v>
                </c:pt>
                <c:pt idx="6">
                  <c:v>0.15</c:v>
                </c:pt>
                <c:pt idx="7">
                  <c:v>0.17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E76-4B5E-AC8E-B5D1EBA4F2DF}"/>
            </c:ext>
          </c:extLst>
        </c:ser>
        <c:ser>
          <c:idx val="2"/>
          <c:order val="2"/>
          <c:tx>
            <c:strRef>
              <c:f>Pasig!$E$4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Pasig!$B$5:$B$13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Pasig!$E$5:$E$13</c:f>
              <c:numCache>
                <c:formatCode>0%</c:formatCode>
                <c:ptCount val="8"/>
                <c:pt idx="0">
                  <c:v>0.14000000000000001</c:v>
                </c:pt>
                <c:pt idx="1">
                  <c:v>0.05</c:v>
                </c:pt>
                <c:pt idx="2">
                  <c:v>0.5</c:v>
                </c:pt>
                <c:pt idx="3">
                  <c:v>0.78</c:v>
                </c:pt>
                <c:pt idx="4">
                  <c:v>0.74</c:v>
                </c:pt>
                <c:pt idx="5">
                  <c:v>0.86</c:v>
                </c:pt>
                <c:pt idx="6">
                  <c:v>0.74</c:v>
                </c:pt>
                <c:pt idx="7">
                  <c:v>0.5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1E76-4B5E-AC8E-B5D1EBA4F2D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'単元変換to19※今後も要使用！'!$U$39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D9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E34-4D63-A17F-E9C8329E51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'単元変換to19※今後も要使用！'!$U$40:$U$53</c:f>
              <c:numCache>
                <c:formatCode>0%</c:formatCode>
                <c:ptCount val="14"/>
                <c:pt idx="0">
                  <c:v>0.81</c:v>
                </c:pt>
                <c:pt idx="1">
                  <c:v>0.67</c:v>
                </c:pt>
                <c:pt idx="2">
                  <c:v>0.71</c:v>
                </c:pt>
                <c:pt idx="3">
                  <c:v>0.46</c:v>
                </c:pt>
                <c:pt idx="4">
                  <c:v>0.68</c:v>
                </c:pt>
                <c:pt idx="5">
                  <c:v>0.55000000000000004</c:v>
                </c:pt>
                <c:pt idx="6">
                  <c:v>0.36</c:v>
                </c:pt>
                <c:pt idx="7">
                  <c:v>0.34</c:v>
                </c:pt>
                <c:pt idx="8">
                  <c:v>0.42</c:v>
                </c:pt>
                <c:pt idx="9">
                  <c:v>0.3</c:v>
                </c:pt>
                <c:pt idx="10">
                  <c:v>0.48</c:v>
                </c:pt>
                <c:pt idx="11">
                  <c:v>0.47</c:v>
                </c:pt>
                <c:pt idx="12">
                  <c:v>0.33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B-4707-B2AB-06A4C763804B}"/>
            </c:ext>
          </c:extLst>
        </c:ser>
        <c:ser>
          <c:idx val="1"/>
          <c:order val="1"/>
          <c:tx>
            <c:strRef>
              <c:f>'単元変換to19※今後も要使用！'!$V$39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'単元変換to19※今後も要使用！'!$V$40:$V$53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B-4707-B2AB-06A4C7638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Sheet4!$AZ$13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Sheet4!$AY$14:$AY$20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Sheet4!$AZ$14:$AZ$20</c:f>
              <c:numCache>
                <c:formatCode>0.00%</c:formatCode>
                <c:ptCount val="7"/>
                <c:pt idx="0">
                  <c:v>0.61819999999999997</c:v>
                </c:pt>
                <c:pt idx="1">
                  <c:v>0.72499999999999998</c:v>
                </c:pt>
                <c:pt idx="2">
                  <c:v>0.44919999999999999</c:v>
                </c:pt>
                <c:pt idx="3">
                  <c:v>0.2898</c:v>
                </c:pt>
                <c:pt idx="4">
                  <c:v>0.32140000000000002</c:v>
                </c:pt>
                <c:pt idx="5">
                  <c:v>0.33610000000000001</c:v>
                </c:pt>
                <c:pt idx="6">
                  <c:v>0.36380000000000001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9-4BAE-8350-C6A1E7B3AB99}"/>
            </c:ext>
          </c:extLst>
        </c:ser>
        <c:ser>
          <c:idx val="1"/>
          <c:order val="1"/>
          <c:tx>
            <c:strRef>
              <c:f>Sheet4!$BA$13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Sheet4!$AY$14:$AY$20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Sheet4!$BA$14:$BA$20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9-4BAE-8350-C6A1E7B3AB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80160"/>
        <c:axId val="936861024"/>
      </c:barChart>
      <c:catAx>
        <c:axId val="100028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861024"/>
        <c:crosses val="autoZero"/>
        <c:auto val="1"/>
        <c:lblAlgn val="ctr"/>
        <c:lblOffset val="100"/>
        <c:noMultiLvlLbl val="0"/>
      </c:catAx>
      <c:valAx>
        <c:axId val="93686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8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'Quezon City'!$C$4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'Quezon City'!$B$5:$B$13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'Quezon City'!$C$5:$C$13</c:f>
              <c:numCache>
                <c:formatCode>0%</c:formatCode>
                <c:ptCount val="8"/>
                <c:pt idx="0">
                  <c:v>0.42</c:v>
                </c:pt>
                <c:pt idx="1">
                  <c:v>0.63</c:v>
                </c:pt>
                <c:pt idx="2">
                  <c:v>0.14000000000000001</c:v>
                </c:pt>
                <c:pt idx="3">
                  <c:v>0.02</c:v>
                </c:pt>
                <c:pt idx="4">
                  <c:v>0.02</c:v>
                </c:pt>
                <c:pt idx="5">
                  <c:v>0.05</c:v>
                </c:pt>
                <c:pt idx="6">
                  <c:v>0.06</c:v>
                </c:pt>
                <c:pt idx="7">
                  <c:v>0.22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8BB-4368-96F9-D35FF72BB982}"/>
            </c:ext>
          </c:extLst>
        </c:ser>
        <c:ser>
          <c:idx val="1"/>
          <c:order val="1"/>
          <c:tx>
            <c:strRef>
              <c:f>'Quezon City'!$D$4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'Quezon City'!$B$5:$B$13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'Quezon City'!$D$5:$D$13</c:f>
              <c:numCache>
                <c:formatCode>0%</c:formatCode>
                <c:ptCount val="8"/>
                <c:pt idx="0">
                  <c:v>0.28000000000000003</c:v>
                </c:pt>
                <c:pt idx="1">
                  <c:v>0.22</c:v>
                </c:pt>
                <c:pt idx="2">
                  <c:v>0.22</c:v>
                </c:pt>
                <c:pt idx="3">
                  <c:v>0.08</c:v>
                </c:pt>
                <c:pt idx="4">
                  <c:v>0.1</c:v>
                </c:pt>
                <c:pt idx="5">
                  <c:v>0.05</c:v>
                </c:pt>
                <c:pt idx="6">
                  <c:v>0.11</c:v>
                </c:pt>
                <c:pt idx="7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78BB-4368-96F9-D35FF72BB982}"/>
            </c:ext>
          </c:extLst>
        </c:ser>
        <c:ser>
          <c:idx val="2"/>
          <c:order val="2"/>
          <c:tx>
            <c:strRef>
              <c:f>'Quezon City'!$E$4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'Quezon City'!$B$5:$B$13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'Quezon City'!$E$5:$E$13</c:f>
              <c:numCache>
                <c:formatCode>0%</c:formatCode>
                <c:ptCount val="8"/>
                <c:pt idx="0">
                  <c:v>0.3</c:v>
                </c:pt>
                <c:pt idx="1">
                  <c:v>0.14000000000000001</c:v>
                </c:pt>
                <c:pt idx="2">
                  <c:v>0.64</c:v>
                </c:pt>
                <c:pt idx="3">
                  <c:v>0.9</c:v>
                </c:pt>
                <c:pt idx="4">
                  <c:v>0.88</c:v>
                </c:pt>
                <c:pt idx="5">
                  <c:v>0.89</c:v>
                </c:pt>
                <c:pt idx="6">
                  <c:v>0.82</c:v>
                </c:pt>
                <c:pt idx="7">
                  <c:v>0.62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78BB-4368-96F9-D35FF72BB98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'単元変換to19※今後も要使用！'!$Z$39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'単元変換to19※今後も要使用！'!$Z$40:$Z$53</c:f>
              <c:numCache>
                <c:formatCode>0%</c:formatCode>
                <c:ptCount val="14"/>
                <c:pt idx="0">
                  <c:v>0.75</c:v>
                </c:pt>
                <c:pt idx="1">
                  <c:v>0.62</c:v>
                </c:pt>
                <c:pt idx="2">
                  <c:v>0.63</c:v>
                </c:pt>
                <c:pt idx="3">
                  <c:v>0.42</c:v>
                </c:pt>
                <c:pt idx="4">
                  <c:v>0.61</c:v>
                </c:pt>
                <c:pt idx="5">
                  <c:v>0.42</c:v>
                </c:pt>
                <c:pt idx="6">
                  <c:v>0.34</c:v>
                </c:pt>
                <c:pt idx="7">
                  <c:v>0.27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0.39</c:v>
                </c:pt>
                <c:pt idx="11">
                  <c:v>0.42</c:v>
                </c:pt>
                <c:pt idx="12">
                  <c:v>0.31</c:v>
                </c:pt>
                <c:pt idx="1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5-4D44-B315-829C8832DD7E}"/>
            </c:ext>
          </c:extLst>
        </c:ser>
        <c:ser>
          <c:idx val="1"/>
          <c:order val="1"/>
          <c:tx>
            <c:strRef>
              <c:f>'単元変換to19※今後も要使用！'!$AA$39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'単元変換to19※今後も要使用！'!$AA$40:$AA$53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5-4D44-B315-829C8832DD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Sheet4!$BD$13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Sheet4!$BC$14:$BC$20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Sheet4!$BD$14:$BD$20</c:f>
              <c:numCache>
                <c:formatCode>0.00%</c:formatCode>
                <c:ptCount val="7"/>
                <c:pt idx="0">
                  <c:v>0.6825</c:v>
                </c:pt>
                <c:pt idx="1">
                  <c:v>0.73299999999999998</c:v>
                </c:pt>
                <c:pt idx="2">
                  <c:v>0.49280000000000002</c:v>
                </c:pt>
                <c:pt idx="3">
                  <c:v>0.29609999999999997</c:v>
                </c:pt>
                <c:pt idx="4">
                  <c:v>0.32329999999999998</c:v>
                </c:pt>
                <c:pt idx="5">
                  <c:v>0.32479999999999998</c:v>
                </c:pt>
                <c:pt idx="6">
                  <c:v>0.37619999999999998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B2-432C-9990-CFED3493F004}"/>
            </c:ext>
          </c:extLst>
        </c:ser>
        <c:ser>
          <c:idx val="1"/>
          <c:order val="1"/>
          <c:tx>
            <c:strRef>
              <c:f>Sheet4!$BE$13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Sheet4!$BC$14:$BC$20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Sheet4!$BE$14:$BE$20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B2-432C-9990-CFED3493F0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91200"/>
        <c:axId val="936854576"/>
      </c:barChart>
      <c:catAx>
        <c:axId val="100029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854576"/>
        <c:crosses val="autoZero"/>
        <c:auto val="1"/>
        <c:lblAlgn val="ctr"/>
        <c:lblOffset val="100"/>
        <c:noMultiLvlLbl val="0"/>
      </c:catAx>
      <c:valAx>
        <c:axId val="93685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9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'San Juan'!$C$4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 Juan'!$B$5:$B$13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'San Juan'!$C$5:$C$13</c:f>
              <c:numCache>
                <c:formatCode>0%</c:formatCode>
                <c:ptCount val="8"/>
                <c:pt idx="0">
                  <c:v>0.54</c:v>
                </c:pt>
                <c:pt idx="1">
                  <c:v>0.64</c:v>
                </c:pt>
                <c:pt idx="2">
                  <c:v>0.19</c:v>
                </c:pt>
                <c:pt idx="3">
                  <c:v>0.01</c:v>
                </c:pt>
                <c:pt idx="4">
                  <c:v>0.01</c:v>
                </c:pt>
                <c:pt idx="5">
                  <c:v>0.02</c:v>
                </c:pt>
                <c:pt idx="6">
                  <c:v>0.06</c:v>
                </c:pt>
                <c:pt idx="7">
                  <c:v>0.21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38C3-4111-B13E-50854B1799F5}"/>
            </c:ext>
          </c:extLst>
        </c:ser>
        <c:ser>
          <c:idx val="1"/>
          <c:order val="1"/>
          <c:tx>
            <c:strRef>
              <c:f>'San Juan'!$D$4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 Juan'!$B$5:$B$13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'San Juan'!$D$5:$D$13</c:f>
              <c:numCache>
                <c:formatCode>0%</c:formatCode>
                <c:ptCount val="8"/>
                <c:pt idx="0">
                  <c:v>0.24</c:v>
                </c:pt>
                <c:pt idx="1">
                  <c:v>0.21</c:v>
                </c:pt>
                <c:pt idx="2">
                  <c:v>0.27</c:v>
                </c:pt>
                <c:pt idx="3">
                  <c:v>0.09</c:v>
                </c:pt>
                <c:pt idx="4">
                  <c:v>0.11</c:v>
                </c:pt>
                <c:pt idx="5">
                  <c:v>7.0000000000000007E-2</c:v>
                </c:pt>
                <c:pt idx="6">
                  <c:v>0.14000000000000001</c:v>
                </c:pt>
                <c:pt idx="7">
                  <c:v>0.16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38C3-4111-B13E-50854B1799F5}"/>
            </c:ext>
          </c:extLst>
        </c:ser>
        <c:ser>
          <c:idx val="2"/>
          <c:order val="2"/>
          <c:tx>
            <c:strRef>
              <c:f>'San Juan'!$E$4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'San Juan'!$B$5:$B$13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'San Juan'!$E$5:$E$13</c:f>
              <c:numCache>
                <c:formatCode>0%</c:formatCode>
                <c:ptCount val="8"/>
                <c:pt idx="0">
                  <c:v>0.22</c:v>
                </c:pt>
                <c:pt idx="1">
                  <c:v>0.16</c:v>
                </c:pt>
                <c:pt idx="2">
                  <c:v>0.54</c:v>
                </c:pt>
                <c:pt idx="3">
                  <c:v>0.9</c:v>
                </c:pt>
                <c:pt idx="4">
                  <c:v>0.87</c:v>
                </c:pt>
                <c:pt idx="5">
                  <c:v>0.91</c:v>
                </c:pt>
                <c:pt idx="6">
                  <c:v>0.81</c:v>
                </c:pt>
                <c:pt idx="7">
                  <c:v>0.63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38C3-4111-B13E-50854B1799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'単元変換to19※今後も要使用！'!$AE$39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'単元変換to19※今後も要使用！'!$AE$40:$AE$53</c:f>
              <c:numCache>
                <c:formatCode>0%</c:formatCode>
                <c:ptCount val="14"/>
                <c:pt idx="0">
                  <c:v>0.78</c:v>
                </c:pt>
                <c:pt idx="1">
                  <c:v>0.66</c:v>
                </c:pt>
                <c:pt idx="2">
                  <c:v>0.67</c:v>
                </c:pt>
                <c:pt idx="3">
                  <c:v>0.46</c:v>
                </c:pt>
                <c:pt idx="4">
                  <c:v>0.66</c:v>
                </c:pt>
                <c:pt idx="5">
                  <c:v>0.44</c:v>
                </c:pt>
                <c:pt idx="6">
                  <c:v>0.34</c:v>
                </c:pt>
                <c:pt idx="7">
                  <c:v>0.28999999999999998</c:v>
                </c:pt>
                <c:pt idx="8">
                  <c:v>0.32</c:v>
                </c:pt>
                <c:pt idx="9">
                  <c:v>0.28000000000000003</c:v>
                </c:pt>
                <c:pt idx="10">
                  <c:v>0.41</c:v>
                </c:pt>
                <c:pt idx="11">
                  <c:v>0.43</c:v>
                </c:pt>
                <c:pt idx="12">
                  <c:v>0.3</c:v>
                </c:pt>
                <c:pt idx="1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FBA-827D-D7BEE2CC023A}"/>
            </c:ext>
          </c:extLst>
        </c:ser>
        <c:ser>
          <c:idx val="1"/>
          <c:order val="1"/>
          <c:tx>
            <c:strRef>
              <c:f>'単元変換to19※今後も要使用！'!$AF$39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'単元変換to19※今後も要使用！'!$AF$40:$AF$53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06-4FBA-827D-D7BEE2CC02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Sheet4!$BH$13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Sheet4!$BG$14:$BG$20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Sheet4!$BH$14:$BH$20</c:f>
              <c:numCache>
                <c:formatCode>0.00%</c:formatCode>
                <c:ptCount val="7"/>
                <c:pt idx="0">
                  <c:v>0.71730000000000005</c:v>
                </c:pt>
                <c:pt idx="1">
                  <c:v>0.75139999999999996</c:v>
                </c:pt>
                <c:pt idx="2">
                  <c:v>0.4909</c:v>
                </c:pt>
                <c:pt idx="3">
                  <c:v>0.31859999999999999</c:v>
                </c:pt>
                <c:pt idx="4">
                  <c:v>0.33090000000000003</c:v>
                </c:pt>
                <c:pt idx="5">
                  <c:v>0.34760000000000002</c:v>
                </c:pt>
                <c:pt idx="6">
                  <c:v>0.4012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B-445D-B8FC-13F4740ACE89}"/>
            </c:ext>
          </c:extLst>
        </c:ser>
        <c:ser>
          <c:idx val="1"/>
          <c:order val="1"/>
          <c:tx>
            <c:strRef>
              <c:f>Sheet4!$BI$13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Sheet4!$BG$14:$BG$20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Sheet4!$BI$14:$BI$20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0B-445D-B8FC-13F4740ACE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85920"/>
        <c:axId val="944673856"/>
      </c:barChart>
      <c:catAx>
        <c:axId val="100028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3856"/>
        <c:crosses val="autoZero"/>
        <c:auto val="1"/>
        <c:lblAlgn val="ctr"/>
        <c:lblOffset val="100"/>
        <c:noMultiLvlLbl val="0"/>
      </c:catAx>
      <c:valAx>
        <c:axId val="94467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8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TaPat!$C$4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TaPat!$B$5:$B$13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TaPat!$C$5:$C$13</c:f>
              <c:numCache>
                <c:formatCode>0%</c:formatCode>
                <c:ptCount val="8"/>
                <c:pt idx="0">
                  <c:v>0.59</c:v>
                </c:pt>
                <c:pt idx="1">
                  <c:v>0.68</c:v>
                </c:pt>
                <c:pt idx="2">
                  <c:v>0.19</c:v>
                </c:pt>
                <c:pt idx="3">
                  <c:v>0.02</c:v>
                </c:pt>
                <c:pt idx="4">
                  <c:v>0.02</c:v>
                </c:pt>
                <c:pt idx="5">
                  <c:v>0.02</c:v>
                </c:pt>
                <c:pt idx="6">
                  <c:v>0.06</c:v>
                </c:pt>
                <c:pt idx="7">
                  <c:v>0.23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6DE9-4453-B591-E912AEF1771C}"/>
            </c:ext>
          </c:extLst>
        </c:ser>
        <c:ser>
          <c:idx val="1"/>
          <c:order val="1"/>
          <c:tx>
            <c:strRef>
              <c:f>TaPat!$D$4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TaPat!$B$5:$B$13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TaPat!$D$5:$D$13</c:f>
              <c:numCache>
                <c:formatCode>0%</c:formatCode>
                <c:ptCount val="8"/>
                <c:pt idx="0">
                  <c:v>0.23</c:v>
                </c:pt>
                <c:pt idx="1">
                  <c:v>0.18</c:v>
                </c:pt>
                <c:pt idx="2">
                  <c:v>0.28000000000000003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0.17</c:v>
                </c:pt>
                <c:pt idx="7">
                  <c:v>0.17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6DE9-4453-B591-E912AEF1771C}"/>
            </c:ext>
          </c:extLst>
        </c:ser>
        <c:ser>
          <c:idx val="2"/>
          <c:order val="2"/>
          <c:tx>
            <c:strRef>
              <c:f>TaPat!$E$4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TaPat!$B$5:$B$13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TaPat!$E$5:$E$13</c:f>
              <c:numCache>
                <c:formatCode>0%</c:formatCode>
                <c:ptCount val="8"/>
                <c:pt idx="0">
                  <c:v>0.18</c:v>
                </c:pt>
                <c:pt idx="1">
                  <c:v>0.14000000000000001</c:v>
                </c:pt>
                <c:pt idx="2">
                  <c:v>0.54</c:v>
                </c:pt>
                <c:pt idx="3">
                  <c:v>0.91</c:v>
                </c:pt>
                <c:pt idx="4">
                  <c:v>0.88</c:v>
                </c:pt>
                <c:pt idx="5">
                  <c:v>0.87</c:v>
                </c:pt>
                <c:pt idx="6">
                  <c:v>0.77</c:v>
                </c:pt>
                <c:pt idx="7">
                  <c:v>0.6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6DE9-4453-B591-E912AEF177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'単元変換to19※今後も要使用！'!$AJ$39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'単元変換to19※今後も要使用！'!$AJ$40:$AJ$53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0.71</c:v>
                </c:pt>
                <c:pt idx="3">
                  <c:v>0.48</c:v>
                </c:pt>
                <c:pt idx="4">
                  <c:v>0.63</c:v>
                </c:pt>
                <c:pt idx="5">
                  <c:v>0.49</c:v>
                </c:pt>
                <c:pt idx="6">
                  <c:v>0.35</c:v>
                </c:pt>
                <c:pt idx="7">
                  <c:v>0.28000000000000003</c:v>
                </c:pt>
                <c:pt idx="8">
                  <c:v>0.31</c:v>
                </c:pt>
                <c:pt idx="9">
                  <c:v>0.28999999999999998</c:v>
                </c:pt>
                <c:pt idx="10">
                  <c:v>0.41</c:v>
                </c:pt>
                <c:pt idx="11">
                  <c:v>0.46</c:v>
                </c:pt>
                <c:pt idx="12">
                  <c:v>0.32</c:v>
                </c:pt>
                <c:pt idx="1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D8-4E89-8B47-F2117DC9A830}"/>
            </c:ext>
          </c:extLst>
        </c:ser>
        <c:ser>
          <c:idx val="1"/>
          <c:order val="1"/>
          <c:tx>
            <c:strRef>
              <c:f>'単元変換to19※今後も要使用！'!$AK$39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'単元変換to19※今後も要使用！'!$AK$40:$AK$53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D8-4E89-8B47-F2117DC9A8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Sheet4!$BL$13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Sheet4!$BK$14:$BK$20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Sheet4!$BL$14:$BL$20</c:f>
              <c:numCache>
                <c:formatCode>0.00%</c:formatCode>
                <c:ptCount val="7"/>
                <c:pt idx="0">
                  <c:v>0.64090000000000003</c:v>
                </c:pt>
                <c:pt idx="1">
                  <c:v>0.71020000000000005</c:v>
                </c:pt>
                <c:pt idx="2">
                  <c:v>0.48770000000000002</c:v>
                </c:pt>
                <c:pt idx="3">
                  <c:v>0.3856</c:v>
                </c:pt>
                <c:pt idx="4">
                  <c:v>0.40899999999999997</c:v>
                </c:pt>
                <c:pt idx="5">
                  <c:v>0.3765</c:v>
                </c:pt>
                <c:pt idx="6">
                  <c:v>0.4773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2-4E5A-8D56-73FF047DDC5B}"/>
            </c:ext>
          </c:extLst>
        </c:ser>
        <c:ser>
          <c:idx val="1"/>
          <c:order val="1"/>
          <c:tx>
            <c:strRef>
              <c:f>Sheet4!$BM$13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Sheet4!$BK$14:$BK$20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Sheet4!$BM$14:$BM$20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82-4E5A-8D56-73FF047DDC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89280"/>
        <c:axId val="717596480"/>
      </c:barChart>
      <c:catAx>
        <c:axId val="10002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596480"/>
        <c:crosses val="autoZero"/>
        <c:auto val="1"/>
        <c:lblAlgn val="ctr"/>
        <c:lblOffset val="100"/>
        <c:noMultiLvlLbl val="0"/>
      </c:catAx>
      <c:valAx>
        <c:axId val="71759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8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Valenzuela!$C$4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Valenzuela!$C$5:$C$13</c:f>
              <c:numCache>
                <c:formatCode>0%</c:formatCode>
                <c:ptCount val="8"/>
                <c:pt idx="0">
                  <c:v>0.47</c:v>
                </c:pt>
                <c:pt idx="1">
                  <c:v>0.6</c:v>
                </c:pt>
                <c:pt idx="2">
                  <c:v>0.17</c:v>
                </c:pt>
                <c:pt idx="3">
                  <c:v>0.12</c:v>
                </c:pt>
                <c:pt idx="4">
                  <c:v>0.12</c:v>
                </c:pt>
                <c:pt idx="5">
                  <c:v>0.1</c:v>
                </c:pt>
                <c:pt idx="6">
                  <c:v>0.22</c:v>
                </c:pt>
                <c:pt idx="7">
                  <c:v>0.28999999999999998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70F-4C4C-80C3-68BEF4BD5748}"/>
            </c:ext>
          </c:extLst>
        </c:ser>
        <c:ser>
          <c:idx val="1"/>
          <c:order val="1"/>
          <c:tx>
            <c:strRef>
              <c:f>Valenzuela!$D$4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Valenzuela!$D$5:$D$13</c:f>
              <c:numCache>
                <c:formatCode>0%</c:formatCode>
                <c:ptCount val="8"/>
                <c:pt idx="0">
                  <c:v>0.26</c:v>
                </c:pt>
                <c:pt idx="1">
                  <c:v>0.23</c:v>
                </c:pt>
                <c:pt idx="2">
                  <c:v>0.31</c:v>
                </c:pt>
                <c:pt idx="3">
                  <c:v>0.18</c:v>
                </c:pt>
                <c:pt idx="4">
                  <c:v>0.19</c:v>
                </c:pt>
                <c:pt idx="5">
                  <c:v>0.11</c:v>
                </c:pt>
                <c:pt idx="6">
                  <c:v>0.19</c:v>
                </c:pt>
                <c:pt idx="7">
                  <c:v>0.22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70F-4C4C-80C3-68BEF4BD5748}"/>
            </c:ext>
          </c:extLst>
        </c:ser>
        <c:ser>
          <c:idx val="2"/>
          <c:order val="2"/>
          <c:tx>
            <c:strRef>
              <c:f>Valenzuela!$E$4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Valenzuela!$E$5:$E$13</c:f>
              <c:numCache>
                <c:formatCode>0%</c:formatCode>
                <c:ptCount val="8"/>
                <c:pt idx="0">
                  <c:v>0.27</c:v>
                </c:pt>
                <c:pt idx="1">
                  <c:v>0.17</c:v>
                </c:pt>
                <c:pt idx="2">
                  <c:v>0.52</c:v>
                </c:pt>
                <c:pt idx="3">
                  <c:v>0.7</c:v>
                </c:pt>
                <c:pt idx="4">
                  <c:v>0.69</c:v>
                </c:pt>
                <c:pt idx="5">
                  <c:v>0.79</c:v>
                </c:pt>
                <c:pt idx="6">
                  <c:v>0.6</c:v>
                </c:pt>
                <c:pt idx="7">
                  <c:v>0.49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70F-4C4C-80C3-68BEF4BD57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D9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3A7-49E3-81CB-A9C0E31286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'単元変換to19※今後も要使用！'!$AO$40:$AO$53</c:f>
              <c:numCache>
                <c:formatCode>0%</c:formatCode>
                <c:ptCount val="14"/>
                <c:pt idx="0">
                  <c:v>0.76</c:v>
                </c:pt>
                <c:pt idx="1">
                  <c:v>0.63</c:v>
                </c:pt>
                <c:pt idx="2">
                  <c:v>0.64</c:v>
                </c:pt>
                <c:pt idx="3">
                  <c:v>0.45</c:v>
                </c:pt>
                <c:pt idx="4">
                  <c:v>0.65</c:v>
                </c:pt>
                <c:pt idx="5">
                  <c:v>0.5</c:v>
                </c:pt>
                <c:pt idx="6">
                  <c:v>0.39</c:v>
                </c:pt>
                <c:pt idx="7">
                  <c:v>0.35</c:v>
                </c:pt>
                <c:pt idx="8">
                  <c:v>0.46</c:v>
                </c:pt>
                <c:pt idx="9">
                  <c:v>0.34</c:v>
                </c:pt>
                <c:pt idx="10">
                  <c:v>0.44</c:v>
                </c:pt>
                <c:pt idx="11">
                  <c:v>0.5</c:v>
                </c:pt>
                <c:pt idx="12">
                  <c:v>0.4</c:v>
                </c:pt>
                <c:pt idx="1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4-4372-96B4-EC72F63F9AF2}"/>
            </c:ext>
          </c:extLst>
        </c:ser>
        <c:ser>
          <c:idx val="1"/>
          <c:order val="1"/>
          <c:tx>
            <c:strRef>
              <c:f>'単元変換to19※今後も要使用！'!$AP$39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'単元変換to19※今後も要使用！'!$AP$40:$AP$53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4-4372-96B4-EC72F63F9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Sheet4!$BP$13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Sheet4!$BO$14:$BO$20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Sheet4!$BP$14:$BP$20</c:f>
              <c:numCache>
                <c:formatCode>0.00%</c:formatCode>
                <c:ptCount val="7"/>
                <c:pt idx="0">
                  <c:v>0.74080000000000001</c:v>
                </c:pt>
                <c:pt idx="1">
                  <c:v>0.75970000000000004</c:v>
                </c:pt>
                <c:pt idx="2">
                  <c:v>0.5323</c:v>
                </c:pt>
                <c:pt idx="3">
                  <c:v>0.3962</c:v>
                </c:pt>
                <c:pt idx="4">
                  <c:v>0.39300000000000002</c:v>
                </c:pt>
                <c:pt idx="5">
                  <c:v>0.41120000000000001</c:v>
                </c:pt>
                <c:pt idx="6">
                  <c:v>0.4425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A-4E8C-9EFC-CB48CC1FE4D2}"/>
            </c:ext>
          </c:extLst>
        </c:ser>
        <c:ser>
          <c:idx val="1"/>
          <c:order val="1"/>
          <c:tx>
            <c:strRef>
              <c:f>Sheet4!$BQ$13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Sheet4!$BO$14:$BO$20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Sheet4!$BQ$14:$BQ$20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A-4E8C-9EFC-CB48CC1FE4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82560"/>
        <c:axId val="944676336"/>
      </c:barChart>
      <c:catAx>
        <c:axId val="100028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6336"/>
        <c:crosses val="autoZero"/>
        <c:auto val="1"/>
        <c:lblAlgn val="ctr"/>
        <c:lblOffset val="100"/>
        <c:noMultiLvlLbl val="0"/>
      </c:catAx>
      <c:valAx>
        <c:axId val="94467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8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Valenzuela!$C$4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Valenzuela!$C$5:$C$13</c:f>
              <c:numCache>
                <c:formatCode>0%</c:formatCode>
                <c:ptCount val="8"/>
                <c:pt idx="0">
                  <c:v>0.65</c:v>
                </c:pt>
                <c:pt idx="1">
                  <c:v>0.68</c:v>
                </c:pt>
                <c:pt idx="2">
                  <c:v>0.27</c:v>
                </c:pt>
                <c:pt idx="3">
                  <c:v>0.13</c:v>
                </c:pt>
                <c:pt idx="4">
                  <c:v>0.09</c:v>
                </c:pt>
                <c:pt idx="5">
                  <c:v>0.17</c:v>
                </c:pt>
                <c:pt idx="6">
                  <c:v>0.21</c:v>
                </c:pt>
                <c:pt idx="7">
                  <c:v>0.33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70F-4C4C-80C3-68BEF4BD5748}"/>
            </c:ext>
          </c:extLst>
        </c:ser>
        <c:ser>
          <c:idx val="1"/>
          <c:order val="1"/>
          <c:tx>
            <c:strRef>
              <c:f>Valenzuela!$D$4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Valenzuela!$D$5:$D$13</c:f>
              <c:numCache>
                <c:formatCode>0%</c:formatCode>
                <c:ptCount val="8"/>
                <c:pt idx="0">
                  <c:v>0.2</c:v>
                </c:pt>
                <c:pt idx="1">
                  <c:v>0.2</c:v>
                </c:pt>
                <c:pt idx="2">
                  <c:v>0.24</c:v>
                </c:pt>
                <c:pt idx="3">
                  <c:v>0.16</c:v>
                </c:pt>
                <c:pt idx="4">
                  <c:v>0.21</c:v>
                </c:pt>
                <c:pt idx="5">
                  <c:v>0.08</c:v>
                </c:pt>
                <c:pt idx="6">
                  <c:v>0.11</c:v>
                </c:pt>
                <c:pt idx="7">
                  <c:v>0.17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70F-4C4C-80C3-68BEF4BD5748}"/>
            </c:ext>
          </c:extLst>
        </c:ser>
        <c:ser>
          <c:idx val="2"/>
          <c:order val="2"/>
          <c:tx>
            <c:strRef>
              <c:f>Valenzuela!$E$4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Valenzuela!$E$5:$E$13</c:f>
              <c:numCache>
                <c:formatCode>0%</c:formatCode>
                <c:ptCount val="8"/>
                <c:pt idx="0">
                  <c:v>0.15</c:v>
                </c:pt>
                <c:pt idx="1">
                  <c:v>0.12</c:v>
                </c:pt>
                <c:pt idx="2">
                  <c:v>0.49</c:v>
                </c:pt>
                <c:pt idx="3">
                  <c:v>0.71</c:v>
                </c:pt>
                <c:pt idx="4">
                  <c:v>0.7</c:v>
                </c:pt>
                <c:pt idx="5">
                  <c:v>0.75</c:v>
                </c:pt>
                <c:pt idx="6">
                  <c:v>0.67</c:v>
                </c:pt>
                <c:pt idx="7">
                  <c:v>0.5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70F-4C4C-80C3-68BEF4BD57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'単元変換to19※今後も要使用！'!$AO$40:$AO$53</c:f>
              <c:numCache>
                <c:formatCode>0%</c:formatCode>
                <c:ptCount val="14"/>
                <c:pt idx="0">
                  <c:v>0.82</c:v>
                </c:pt>
                <c:pt idx="1">
                  <c:v>0.71</c:v>
                </c:pt>
                <c:pt idx="2">
                  <c:v>0.71</c:v>
                </c:pt>
                <c:pt idx="3">
                  <c:v>0.51</c:v>
                </c:pt>
                <c:pt idx="4">
                  <c:v>0.68</c:v>
                </c:pt>
                <c:pt idx="5">
                  <c:v>0.48</c:v>
                </c:pt>
                <c:pt idx="6">
                  <c:v>0.4</c:v>
                </c:pt>
                <c:pt idx="7">
                  <c:v>0.36</c:v>
                </c:pt>
                <c:pt idx="8">
                  <c:v>0.46</c:v>
                </c:pt>
                <c:pt idx="9">
                  <c:v>0.34</c:v>
                </c:pt>
                <c:pt idx="10">
                  <c:v>0.48</c:v>
                </c:pt>
                <c:pt idx="11">
                  <c:v>0.49</c:v>
                </c:pt>
                <c:pt idx="12">
                  <c:v>0.38</c:v>
                </c:pt>
                <c:pt idx="1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4-4372-96B4-EC72F63F9AF2}"/>
            </c:ext>
          </c:extLst>
        </c:ser>
        <c:ser>
          <c:idx val="1"/>
          <c:order val="1"/>
          <c:tx>
            <c:strRef>
              <c:f>'単元変換to19※今後も要使用！'!$AP$39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'単元変換to19※今後も要使用！'!$AP$40:$AP$53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4-4372-96B4-EC72F63F9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Sheet4!$BT$13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cat>
            <c:strRef>
              <c:f>Sheet4!$BS$14:$BS$20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Sheet4!$BT$14:$BT$20</c:f>
              <c:numCache>
                <c:formatCode>General</c:formatCode>
                <c:ptCount val="7"/>
                <c:pt idx="2" formatCode="0.00%">
                  <c:v>0.4143</c:v>
                </c:pt>
                <c:pt idx="3" formatCode="0.00%">
                  <c:v>0.28489999999999999</c:v>
                </c:pt>
                <c:pt idx="4" formatCode="0.00%">
                  <c:v>0.30530000000000002</c:v>
                </c:pt>
                <c:pt idx="5" formatCode="0.00%">
                  <c:v>0.32700000000000001</c:v>
                </c:pt>
                <c:pt idx="6" formatCode="0.00%">
                  <c:v>0.37019999999999997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6-45D3-9399-731A5D2A42D4}"/>
            </c:ext>
          </c:extLst>
        </c:ser>
        <c:ser>
          <c:idx val="1"/>
          <c:order val="1"/>
          <c:tx>
            <c:strRef>
              <c:f>Sheet4!$BU$13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cat>
            <c:strRef>
              <c:f>Sheet4!$BS$14:$BS$20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Sheet4!$BU$14:$BU$20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86-45D3-9399-731A5D2A4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0293600"/>
        <c:axId val="805448464"/>
      </c:barChart>
      <c:catAx>
        <c:axId val="100029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448464"/>
        <c:crosses val="autoZero"/>
        <c:auto val="1"/>
        <c:lblAlgn val="ctr"/>
        <c:lblOffset val="100"/>
        <c:noMultiLvlLbl val="0"/>
      </c:catAx>
      <c:valAx>
        <c:axId val="80544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9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Valenzuela!$C$4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Valenzuela!$C$5:$C$13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 formatCode="0%">
                  <c:v>0</c:v>
                </c:pt>
                <c:pt idx="3" formatCode="0%">
                  <c:v>0.01</c:v>
                </c:pt>
                <c:pt idx="4" formatCode="0%">
                  <c:v>0.01</c:v>
                </c:pt>
                <c:pt idx="5" formatCode="0%">
                  <c:v>0.02</c:v>
                </c:pt>
                <c:pt idx="6" formatCode="0%">
                  <c:v>0.04</c:v>
                </c:pt>
                <c:pt idx="7" formatCode="0%">
                  <c:v>0.02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70F-4C4C-80C3-68BEF4BD5748}"/>
            </c:ext>
          </c:extLst>
        </c:ser>
        <c:ser>
          <c:idx val="1"/>
          <c:order val="1"/>
          <c:tx>
            <c:strRef>
              <c:f>Valenzuela!$D$4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Valenzuela!$D$5:$D$13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 formatCode="0%">
                  <c:v>0</c:v>
                </c:pt>
                <c:pt idx="3" formatCode="0%">
                  <c:v>0.05</c:v>
                </c:pt>
                <c:pt idx="4" formatCode="0%">
                  <c:v>0.06</c:v>
                </c:pt>
                <c:pt idx="5" formatCode="0%">
                  <c:v>0.06</c:v>
                </c:pt>
                <c:pt idx="6" formatCode="0%">
                  <c:v>0.12</c:v>
                </c:pt>
                <c:pt idx="7" formatCode="0%">
                  <c:v>7.0000000000000007E-2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70F-4C4C-80C3-68BEF4BD5748}"/>
            </c:ext>
          </c:extLst>
        </c:ser>
        <c:ser>
          <c:idx val="2"/>
          <c:order val="2"/>
          <c:tx>
            <c:strRef>
              <c:f>Valenzuela!$E$4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Valenzuela!$E$5:$E$13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 formatCode="0%">
                  <c:v>1</c:v>
                </c:pt>
                <c:pt idx="3" formatCode="0%">
                  <c:v>0.93</c:v>
                </c:pt>
                <c:pt idx="4" formatCode="0%">
                  <c:v>0.93</c:v>
                </c:pt>
                <c:pt idx="5" formatCode="0%">
                  <c:v>0.92</c:v>
                </c:pt>
                <c:pt idx="6" formatCode="0%">
                  <c:v>0.84</c:v>
                </c:pt>
                <c:pt idx="7" formatCode="0%">
                  <c:v>0.91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70F-4C4C-80C3-68BEF4BD5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'単元変換to19※今後も要使用！'!$AO$40:$AO$53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 formatCode="0%">
                  <c:v>0.5</c:v>
                </c:pt>
                <c:pt idx="3" formatCode="0%">
                  <c:v>0.71</c:v>
                </c:pt>
                <c:pt idx="4" formatCode="0%">
                  <c:v>0.25</c:v>
                </c:pt>
                <c:pt idx="5" formatCode="0%">
                  <c:v>0.42</c:v>
                </c:pt>
                <c:pt idx="6" formatCode="0%">
                  <c:v>0.28000000000000003</c:v>
                </c:pt>
                <c:pt idx="7" formatCode="0%">
                  <c:v>0.26</c:v>
                </c:pt>
                <c:pt idx="8" formatCode="0%">
                  <c:v>0.28000000000000003</c:v>
                </c:pt>
                <c:pt idx="9" formatCode="0%">
                  <c:v>0.27</c:v>
                </c:pt>
                <c:pt idx="10" formatCode="0%">
                  <c:v>0.39</c:v>
                </c:pt>
                <c:pt idx="11" formatCode="0%">
                  <c:v>0.42</c:v>
                </c:pt>
                <c:pt idx="12" formatCode="0%">
                  <c:v>0.3</c:v>
                </c:pt>
                <c:pt idx="13" formatCode="0%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4-4372-96B4-EC72F63F9AF2}"/>
            </c:ext>
          </c:extLst>
        </c:ser>
        <c:ser>
          <c:idx val="1"/>
          <c:order val="1"/>
          <c:tx>
            <c:strRef>
              <c:f>'単元変換to19※今後も要使用！'!$AP$39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'単元変換to19※今後も要使用！'!$AP$40:$AP$53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4-4372-96B4-EC72F63F9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Sheet4!$BX$13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Sheet4!$BW$14:$BW$20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Sheet4!$BX$14:$BX$20</c:f>
              <c:numCache>
                <c:formatCode>0.00%</c:formatCode>
                <c:ptCount val="7"/>
                <c:pt idx="0">
                  <c:v>0.87639999999999996</c:v>
                </c:pt>
                <c:pt idx="1">
                  <c:v>0.88529999999999998</c:v>
                </c:pt>
                <c:pt idx="2">
                  <c:v>0.68340000000000001</c:v>
                </c:pt>
                <c:pt idx="3">
                  <c:v>0.30020000000000002</c:v>
                </c:pt>
                <c:pt idx="4">
                  <c:v>0.36980000000000002</c:v>
                </c:pt>
                <c:pt idx="5">
                  <c:v>0.32979999999999998</c:v>
                </c:pt>
                <c:pt idx="6">
                  <c:v>0.36820000000000003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C-486D-AFE2-BAFDF8B84056}"/>
            </c:ext>
          </c:extLst>
        </c:ser>
        <c:ser>
          <c:idx val="1"/>
          <c:order val="1"/>
          <c:tx>
            <c:strRef>
              <c:f>Sheet4!$BY$13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Sheet4!$BW$14:$BW$20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Sheet4!$BY$14:$BY$20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CC-486D-AFE2-BAFDF8B840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0292160"/>
        <c:axId val="805447472"/>
      </c:barChart>
      <c:catAx>
        <c:axId val="100029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447472"/>
        <c:crosses val="autoZero"/>
        <c:auto val="1"/>
        <c:lblAlgn val="ctr"/>
        <c:lblOffset val="100"/>
        <c:noMultiLvlLbl val="0"/>
      </c:catAx>
      <c:valAx>
        <c:axId val="80544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29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Valenzuela!$C$4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Valenzuela!$C$5:$C$13</c:f>
              <c:numCache>
                <c:formatCode>0%</c:formatCode>
                <c:ptCount val="8"/>
                <c:pt idx="0">
                  <c:v>0.85</c:v>
                </c:pt>
                <c:pt idx="1">
                  <c:v>0.85</c:v>
                </c:pt>
                <c:pt idx="2">
                  <c:v>0.6</c:v>
                </c:pt>
                <c:pt idx="3">
                  <c:v>0.01</c:v>
                </c:pt>
                <c:pt idx="4">
                  <c:v>0.05</c:v>
                </c:pt>
                <c:pt idx="5">
                  <c:v>0.02</c:v>
                </c:pt>
                <c:pt idx="6">
                  <c:v>0.03</c:v>
                </c:pt>
                <c:pt idx="7">
                  <c:v>0.2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70F-4C4C-80C3-68BEF4BD5748}"/>
            </c:ext>
          </c:extLst>
        </c:ser>
        <c:ser>
          <c:idx val="1"/>
          <c:order val="1"/>
          <c:tx>
            <c:strRef>
              <c:f>Valenzuela!$D$4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Valenzuela!$D$5:$D$13</c:f>
              <c:numCache>
                <c:formatCode>0%</c:formatCode>
                <c:ptCount val="8"/>
                <c:pt idx="0">
                  <c:v>0.1</c:v>
                </c:pt>
                <c:pt idx="1">
                  <c:v>0.08</c:v>
                </c:pt>
                <c:pt idx="2">
                  <c:v>0.17</c:v>
                </c:pt>
                <c:pt idx="3">
                  <c:v>0.11</c:v>
                </c:pt>
                <c:pt idx="4">
                  <c:v>0.18</c:v>
                </c:pt>
                <c:pt idx="5">
                  <c:v>7.0000000000000007E-2</c:v>
                </c:pt>
                <c:pt idx="6">
                  <c:v>0.13</c:v>
                </c:pt>
                <c:pt idx="7">
                  <c:v>0.12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70F-4C4C-80C3-68BEF4BD5748}"/>
            </c:ext>
          </c:extLst>
        </c:ser>
        <c:ser>
          <c:idx val="2"/>
          <c:order val="2"/>
          <c:tx>
            <c:strRef>
              <c:f>Valenzuela!$E$4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Valenzuela!$E$5:$E$13</c:f>
              <c:numCache>
                <c:formatCode>0%</c:formatCode>
                <c:ptCount val="8"/>
                <c:pt idx="0">
                  <c:v>0.05</c:v>
                </c:pt>
                <c:pt idx="1">
                  <c:v>0.06</c:v>
                </c:pt>
                <c:pt idx="2">
                  <c:v>0.23</c:v>
                </c:pt>
                <c:pt idx="3">
                  <c:v>0.88</c:v>
                </c:pt>
                <c:pt idx="4">
                  <c:v>0.77</c:v>
                </c:pt>
                <c:pt idx="5">
                  <c:v>0.91</c:v>
                </c:pt>
                <c:pt idx="6">
                  <c:v>0.83</c:v>
                </c:pt>
                <c:pt idx="7">
                  <c:v>0.68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70F-4C4C-80C3-68BEF4BD57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'単元変換to19※今後も要使用！'!$AO$40:$AO$53</c:f>
              <c:numCache>
                <c:formatCode>0%</c:formatCode>
                <c:ptCount val="14"/>
                <c:pt idx="0">
                  <c:v>0.92</c:v>
                </c:pt>
                <c:pt idx="1">
                  <c:v>0.87</c:v>
                </c:pt>
                <c:pt idx="2">
                  <c:v>0.86</c:v>
                </c:pt>
                <c:pt idx="3">
                  <c:v>0.68</c:v>
                </c:pt>
                <c:pt idx="4">
                  <c:v>0.86</c:v>
                </c:pt>
                <c:pt idx="5">
                  <c:v>0.46</c:v>
                </c:pt>
                <c:pt idx="6">
                  <c:v>0.32</c:v>
                </c:pt>
                <c:pt idx="7">
                  <c:v>0.36</c:v>
                </c:pt>
                <c:pt idx="8">
                  <c:v>0.37</c:v>
                </c:pt>
                <c:pt idx="9">
                  <c:v>0.28000000000000003</c:v>
                </c:pt>
                <c:pt idx="10">
                  <c:v>0.48</c:v>
                </c:pt>
                <c:pt idx="11">
                  <c:v>0.43</c:v>
                </c:pt>
                <c:pt idx="12">
                  <c:v>0.3</c:v>
                </c:pt>
                <c:pt idx="1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4-4372-96B4-EC72F63F9AF2}"/>
            </c:ext>
          </c:extLst>
        </c:ser>
        <c:ser>
          <c:idx val="1"/>
          <c:order val="1"/>
          <c:tx>
            <c:strRef>
              <c:f>'単元変換to19※今後も要使用！'!$AP$39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'単元変換to19※今後も要使用！'!$AP$40:$AP$53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4-4372-96B4-EC72F63F9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Sheet4!$CB$13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Sheet4!$CA$14:$CA$20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Sheet4!$CB$14:$CB$20</c:f>
              <c:numCache>
                <c:formatCode>0.00%</c:formatCode>
                <c:ptCount val="7"/>
                <c:pt idx="0">
                  <c:v>0.69720000000000004</c:v>
                </c:pt>
                <c:pt idx="1">
                  <c:v>0.748</c:v>
                </c:pt>
                <c:pt idx="2">
                  <c:v>0.54659999999999997</c:v>
                </c:pt>
                <c:pt idx="3">
                  <c:v>0.2737</c:v>
                </c:pt>
                <c:pt idx="4">
                  <c:v>0.28499999999999998</c:v>
                </c:pt>
                <c:pt idx="5">
                  <c:v>0.29409999999999997</c:v>
                </c:pt>
                <c:pt idx="6">
                  <c:v>0.32800000000000001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C-4F44-A6AD-B86E14AD5D27}"/>
            </c:ext>
          </c:extLst>
        </c:ser>
        <c:ser>
          <c:idx val="1"/>
          <c:order val="1"/>
          <c:tx>
            <c:strRef>
              <c:f>Sheet4!$CC$13</c:f>
              <c:strCache>
                <c:ptCount val="1"/>
                <c:pt idx="0">
                  <c:v>R7 Ave.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Sheet4!$CA$14:$CA$20</c:f>
              <c:strCache>
                <c:ptCount val="7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</c:strCache>
            </c:strRef>
          </c:cat>
          <c:val>
            <c:numRef>
              <c:f>Sheet4!$CC$14:$CC$20</c:f>
              <c:numCache>
                <c:formatCode>0.00%</c:formatCode>
                <c:ptCount val="7"/>
                <c:pt idx="0">
                  <c:v>0.69820000000000004</c:v>
                </c:pt>
                <c:pt idx="1">
                  <c:v>0.75980000000000003</c:v>
                </c:pt>
                <c:pt idx="2">
                  <c:v>0.50480000000000003</c:v>
                </c:pt>
                <c:pt idx="3">
                  <c:v>0.31950000000000001</c:v>
                </c:pt>
                <c:pt idx="4">
                  <c:v>0.3377</c:v>
                </c:pt>
                <c:pt idx="5">
                  <c:v>0.34360000000000002</c:v>
                </c:pt>
                <c:pt idx="6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6C-4F44-A6AD-B86E14AD5D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7874320"/>
        <c:axId val="944678320"/>
      </c:barChart>
      <c:catAx>
        <c:axId val="94787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678320"/>
        <c:crosses val="autoZero"/>
        <c:auto val="1"/>
        <c:lblAlgn val="ctr"/>
        <c:lblOffset val="100"/>
        <c:noMultiLvlLbl val="0"/>
      </c:catAx>
      <c:valAx>
        <c:axId val="94467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7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Valenzuela!$C$4</c:f>
              <c:strCache>
                <c:ptCount val="1"/>
                <c:pt idx="0">
                  <c:v>A (over 70%)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Valenzuela!$C$5:$C$13</c:f>
              <c:numCache>
                <c:formatCode>0%</c:formatCode>
                <c:ptCount val="8"/>
                <c:pt idx="0">
                  <c:v>0.56000000000000005</c:v>
                </c:pt>
                <c:pt idx="1">
                  <c:v>0.67</c:v>
                </c:pt>
                <c:pt idx="2">
                  <c:v>0.32</c:v>
                </c:pt>
                <c:pt idx="3">
                  <c:v>0.01</c:v>
                </c:pt>
                <c:pt idx="4">
                  <c:v>0</c:v>
                </c:pt>
                <c:pt idx="5">
                  <c:v>0</c:v>
                </c:pt>
                <c:pt idx="6">
                  <c:v>0.03</c:v>
                </c:pt>
                <c:pt idx="7">
                  <c:v>0.23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70F-4C4C-80C3-68BEF4BD5748}"/>
            </c:ext>
          </c:extLst>
        </c:ser>
        <c:ser>
          <c:idx val="1"/>
          <c:order val="1"/>
          <c:tx>
            <c:strRef>
              <c:f>Valenzuela!$D$4</c:f>
              <c:strCache>
                <c:ptCount val="1"/>
                <c:pt idx="0">
                  <c:v>B (50~70%)</c:v>
                </c:pt>
              </c:strCache>
            </c:strRef>
          </c:tx>
          <c:spPr>
            <a:solidFill>
              <a:srgbClr val="005F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Valenzuela!$D$5:$D$13</c:f>
              <c:numCache>
                <c:formatCode>0%</c:formatCode>
                <c:ptCount val="8"/>
                <c:pt idx="0">
                  <c:v>0.23</c:v>
                </c:pt>
                <c:pt idx="1">
                  <c:v>0.18</c:v>
                </c:pt>
                <c:pt idx="2">
                  <c:v>0.24</c:v>
                </c:pt>
                <c:pt idx="3">
                  <c:v>0.05</c:v>
                </c:pt>
                <c:pt idx="4">
                  <c:v>0.06</c:v>
                </c:pt>
                <c:pt idx="5">
                  <c:v>0.03</c:v>
                </c:pt>
                <c:pt idx="6">
                  <c:v>0.06</c:v>
                </c:pt>
                <c:pt idx="7">
                  <c:v>0.12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70F-4C4C-80C3-68BEF4BD5748}"/>
            </c:ext>
          </c:extLst>
        </c:ser>
        <c:ser>
          <c:idx val="2"/>
          <c:order val="2"/>
          <c:tx>
            <c:strRef>
              <c:f>Valenzuela!$E$4</c:f>
              <c:strCache>
                <c:ptCount val="1"/>
                <c:pt idx="0">
                  <c:v>C (less than 50%)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Valenzuela!$B$5:$B$13</c:f>
              <c:strCache>
                <c:ptCount val="8"/>
                <c:pt idx="0">
                  <c:v>G4</c:v>
                </c:pt>
                <c:pt idx="1">
                  <c:v>G5</c:v>
                </c:pt>
                <c:pt idx="2">
                  <c:v>G6</c:v>
                </c:pt>
                <c:pt idx="3">
                  <c:v>G7</c:v>
                </c:pt>
                <c:pt idx="4">
                  <c:v>G8</c:v>
                </c:pt>
                <c:pt idx="5">
                  <c:v>G9</c:v>
                </c:pt>
                <c:pt idx="6">
                  <c:v>G10</c:v>
                </c:pt>
                <c:pt idx="7">
                  <c:v>R7 Ave.</c:v>
                </c:pt>
              </c:strCache>
              <c:extLst/>
            </c:strRef>
          </c:cat>
          <c:val>
            <c:numRef>
              <c:f>Valenzuela!$E$5:$E$13</c:f>
              <c:numCache>
                <c:formatCode>0%</c:formatCode>
                <c:ptCount val="8"/>
                <c:pt idx="0">
                  <c:v>0.21</c:v>
                </c:pt>
                <c:pt idx="1">
                  <c:v>0.14000000000000001</c:v>
                </c:pt>
                <c:pt idx="2">
                  <c:v>0.44</c:v>
                </c:pt>
                <c:pt idx="3">
                  <c:v>0.94</c:v>
                </c:pt>
                <c:pt idx="4">
                  <c:v>0.94</c:v>
                </c:pt>
                <c:pt idx="5">
                  <c:v>0.97</c:v>
                </c:pt>
                <c:pt idx="6">
                  <c:v>0.91</c:v>
                </c:pt>
                <c:pt idx="7">
                  <c:v>0.64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70F-4C4C-80C3-68BEF4BD57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58891679"/>
        <c:axId val="896216863"/>
      </c:barChart>
      <c:catAx>
        <c:axId val="75889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216863"/>
        <c:crosses val="autoZero"/>
        <c:auto val="1"/>
        <c:lblAlgn val="ctr"/>
        <c:lblOffset val="100"/>
        <c:noMultiLvlLbl val="0"/>
      </c:catAx>
      <c:valAx>
        <c:axId val="896216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89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'単元変換to19※今後も要使用！'!$AO$39</c:f>
              <c:strCache>
                <c:ptCount val="1"/>
                <c:pt idx="0">
                  <c:v>Accuracy rate</c:v>
                </c:pt>
              </c:strCache>
            </c:strRef>
          </c:tx>
          <c:spPr>
            <a:solidFill>
              <a:srgbClr val="5D9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'単元変換to19※今後も要使用！'!$AO$40:$AO$53</c:f>
              <c:numCache>
                <c:formatCode>0%</c:formatCode>
                <c:ptCount val="14"/>
                <c:pt idx="0">
                  <c:v>0.79</c:v>
                </c:pt>
                <c:pt idx="1">
                  <c:v>0.67</c:v>
                </c:pt>
                <c:pt idx="2">
                  <c:v>0.7</c:v>
                </c:pt>
                <c:pt idx="3">
                  <c:v>0.54</c:v>
                </c:pt>
                <c:pt idx="4">
                  <c:v>0.68</c:v>
                </c:pt>
                <c:pt idx="5">
                  <c:v>0.38</c:v>
                </c:pt>
                <c:pt idx="6">
                  <c:v>0.33</c:v>
                </c:pt>
                <c:pt idx="7">
                  <c:v>0.3</c:v>
                </c:pt>
                <c:pt idx="8">
                  <c:v>0.27</c:v>
                </c:pt>
                <c:pt idx="9">
                  <c:v>0.26</c:v>
                </c:pt>
                <c:pt idx="10">
                  <c:v>0.4</c:v>
                </c:pt>
                <c:pt idx="11">
                  <c:v>0.38</c:v>
                </c:pt>
                <c:pt idx="12">
                  <c:v>0.27</c:v>
                </c:pt>
                <c:pt idx="1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4-4372-96B4-EC72F63F9AF2}"/>
            </c:ext>
          </c:extLst>
        </c:ser>
        <c:ser>
          <c:idx val="1"/>
          <c:order val="1"/>
          <c:tx>
            <c:strRef>
              <c:f>'単元変換to19※今後も要使用！'!$AP$39</c:f>
              <c:strCache>
                <c:ptCount val="1"/>
                <c:pt idx="0">
                  <c:v>R7 Ave</c:v>
                </c:pt>
              </c:strCache>
            </c:strRef>
          </c:tx>
          <c:spPr>
            <a:solidFill>
              <a:srgbClr val="0036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'単元変換to19※今後も要使用！'!$B$40:$B$53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'単元変換to19※今後も要使用！'!$AP$40:$AP$53</c:f>
              <c:numCache>
                <c:formatCode>0%</c:formatCode>
                <c:ptCount val="14"/>
                <c:pt idx="0">
                  <c:v>0.8</c:v>
                </c:pt>
                <c:pt idx="1">
                  <c:v>0.68</c:v>
                </c:pt>
                <c:pt idx="2">
                  <c:v>0.69</c:v>
                </c:pt>
                <c:pt idx="3">
                  <c:v>0.47</c:v>
                </c:pt>
                <c:pt idx="4">
                  <c:v>0.68</c:v>
                </c:pt>
                <c:pt idx="5">
                  <c:v>0.47</c:v>
                </c:pt>
                <c:pt idx="6">
                  <c:v>0.35</c:v>
                </c:pt>
                <c:pt idx="7">
                  <c:v>0.3</c:v>
                </c:pt>
                <c:pt idx="8">
                  <c:v>0.34</c:v>
                </c:pt>
                <c:pt idx="9">
                  <c:v>0.28999999999999998</c:v>
                </c:pt>
                <c:pt idx="10">
                  <c:v>0.43</c:v>
                </c:pt>
                <c:pt idx="11">
                  <c:v>0.44</c:v>
                </c:pt>
                <c:pt idx="12">
                  <c:v>0.32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4-4372-96B4-EC72F63F9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8268079"/>
        <c:axId val="1299576015"/>
      </c:barChart>
      <c:catAx>
        <c:axId val="143826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9576015"/>
        <c:crosses val="autoZero"/>
        <c:auto val="1"/>
        <c:lblAlgn val="ctr"/>
        <c:lblOffset val="100"/>
        <c:noMultiLvlLbl val="0"/>
      </c:catAx>
      <c:valAx>
        <c:axId val="129957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26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F9DDA-0DEA-4808-9382-0415FBC3A943}" type="datetimeFigureOut">
              <a:rPr lang="en-PH" smtClean="0"/>
              <a:t>28/02/2024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54442-3DC5-4952-AC84-80087801B7A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3327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59754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74709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68716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00274-571C-6ADA-E425-58A8CE1A2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1BAB8-E54D-E6A1-A5F8-0793E2D64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C95F7F-8359-57EE-93A3-A61FD9B84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1DF53-5F6C-9A56-323A-346F86B02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4958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4991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74062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27401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2A8D-211A-40E7-FA7F-B48A5005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49E2FB-E40B-6D67-BBC8-4390E6BE7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9789C-7E0B-D22C-E15D-9A9AB5DDA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BB4A5-BACA-35E4-2122-FB1F49296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63789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4F14-FC20-E7B9-6B57-B8AA88A58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FC9C3-2B53-7DCB-EB7C-4D8C3B13A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FC1FFD-F878-A5CE-9B75-75FBB8F4A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DAF49-6F9D-92BF-9150-418CCB0EF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32452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14505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0103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E4A3-4201-C9AE-04D8-BCC1B313A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26B71-276B-5AC1-97FC-BE3736EEF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B132F7-5535-17F1-260F-0775B9C6B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F27FB-FA90-8A9C-038D-0B1F903E5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8122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6311B-380D-35F0-1992-3C1142DB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B79B91-BFD4-4E8A-70D3-84EE9320D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3102D8-9DF3-94E2-3DF1-C77869A34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35942-3FE3-E090-24F9-B3653B2E7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80095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29325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41721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79683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0BE32-5A94-093B-7870-2A97D021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10889-ACC7-7D14-4A26-B3D068FDF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B1CCCA-522D-E75D-9D9A-128CDED58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00A5D-CF86-BB73-8E51-EE5F95783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9903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76858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B5060-CE9B-F867-7FA6-4FC76DAD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463CF-889A-7DDB-DB9B-31CEDE7BA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8A21D-0A0A-F09F-3A63-F2C4EE45C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A228F-146D-A66E-F33B-B647EFA4D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32319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02940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94006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ECA75-4B10-EFFA-C049-B7AB6515F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FE802B-F991-8146-A716-8FBC3A8AB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10840-7D99-E96E-2D90-E04E61BE8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76ABC-E6E1-3E24-E4F6-853BA613B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80274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91645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1DEB7-9905-1444-F9D1-D5287F28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C69D75-B345-9D76-470B-7A9ECBC8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32A61-6D7E-4A15-09A2-BEE974DE2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C5120-E58E-7E7F-4D45-7DDA6C78FB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88003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952371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3D4E3-9522-4359-2FBF-A257DBB4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D0FAA-989E-FB08-D27E-8B700AAA62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A1F70-898B-BFF1-82CE-40C337482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3AFC5-7970-8774-D313-D31AAB0A7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81815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16048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1E759-BE1A-14A6-C29F-958895F91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D06D2-0388-EC4A-056E-2CBF896E7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354BC-03BD-B13D-415F-CB3B63E37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3E71C-EF68-8C36-B51C-F97C8A8A3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28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65674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206517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836C3-ED81-06B4-FFC7-4EDA6D9C5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C483F-A1D9-5B3F-C336-C309A1D1E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871988-5FD7-3DB2-E199-7EF661A66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9A8C-B884-4821-75CC-C30A0C56A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783338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23827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53026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140697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945417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76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76073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080654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39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591478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9D47D-B2DB-9BA5-3670-A4A13284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225D9-3FBE-14FF-5EEB-A03B3F489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15881-F700-60E8-00B9-54F76F6DA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9C724-643B-4166-4509-275FB7D05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945835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335500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707F0-CE94-4889-CFB2-AB0226D88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C01E0-4C51-0B5F-6086-AE0D682D1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FF39E-0EC6-0081-EB09-00B917724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9A322-82EE-A6BE-B855-E265D5F21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129937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756937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DB7C1-2E56-13D8-7006-E7FD338DE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85975A-136A-4285-7F85-1FF0A1252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635AE-4EF2-1173-2BBB-0B0AD66E9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30D26-E220-BDC2-BE8A-C1A9F0CCD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03577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603288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348522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156744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49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589575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417095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E9E3F-77B2-3A5A-A565-53944B9C0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50D52C-5063-9194-17C9-85370B26D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160F4-15D8-0BC0-70DE-47501AE5F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AC1E7-0AED-00EC-D7A4-7289261D5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350918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456872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309359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803356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169600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59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383230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60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652961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61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864589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67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53554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70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919186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54B00-5740-4347-5EA1-45407E9A7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1A986-89DE-5F6B-52B1-8CB211B3B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BB1FD-C132-0CC2-D735-E33F901B9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64095-AABC-B468-3163-38594B95B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54442-3DC5-4952-AC84-80087801B7A8}" type="slidenum">
              <a:rPr lang="en-PH" smtClean="0"/>
              <a:t>155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754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6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0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7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53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97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44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26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99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02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20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47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9889-59AC-48CB-8A25-1728DA7A12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6BBC-9C98-4ADF-9FF6-A635A7181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09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5.xml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7.xml"/><Relationship Id="rId4" Type="http://schemas.openxmlformats.org/officeDocument/2006/relationships/image" Target="../media/image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8.xml"/><Relationship Id="rId4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9.xml"/><Relationship Id="rId4" Type="http://schemas.openxmlformats.org/officeDocument/2006/relationships/image" Target="../media/image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1.xml"/><Relationship Id="rId4" Type="http://schemas.openxmlformats.org/officeDocument/2006/relationships/image" Target="../media/image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2.xml"/><Relationship Id="rId4" Type="http://schemas.openxmlformats.org/officeDocument/2006/relationships/image" Target="../media/image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5.xml"/><Relationship Id="rId4" Type="http://schemas.openxmlformats.org/officeDocument/2006/relationships/image" Target="../media/image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8.xml"/><Relationship Id="rId4" Type="http://schemas.openxmlformats.org/officeDocument/2006/relationships/image" Target="../media/image2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9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4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0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3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4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6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73EF26-E3DB-43B4-A181-3436C1B47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045205"/>
            <a:ext cx="8458200" cy="1655763"/>
          </a:xfrm>
        </p:spPr>
        <p:txBody>
          <a:bodyPr>
            <a:normAutofit/>
          </a:bodyPr>
          <a:lstStyle/>
          <a:p>
            <a:r>
              <a:rPr kumimoji="1"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TOFAS Report for </a:t>
            </a:r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Region VII</a:t>
            </a:r>
            <a:endParaRPr kumimoji="1"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E264CAD-153C-4C24-8AD9-9EF2B5DF5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3659752"/>
            <a:ext cx="3657600" cy="1379608"/>
          </a:xfrm>
        </p:spPr>
        <p:txBody>
          <a:bodyPr>
            <a:normAutofit/>
          </a:bodyPr>
          <a:lstStyle/>
          <a:p>
            <a:r>
              <a:rPr kumimoji="1" lang="en-US" altLang="ja-JP" sz="2200" b="1" dirty="0">
                <a:solidFill>
                  <a:schemeClr val="bg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2024.01.15</a:t>
            </a:r>
          </a:p>
          <a:p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SPRIX Inc.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4401D8C-B015-443D-BB04-51DE9BEACD7D}"/>
              </a:ext>
            </a:extLst>
          </p:cNvPr>
          <p:cNvGrpSpPr/>
          <p:nvPr/>
        </p:nvGrpSpPr>
        <p:grpSpPr>
          <a:xfrm>
            <a:off x="1" y="2820756"/>
            <a:ext cx="9144000" cy="159212"/>
            <a:chOff x="1" y="396373"/>
            <a:chExt cx="9144000" cy="41744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811A50D4-BDD7-456F-8692-8862D6A8B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A5BC516-CF36-4D9E-AE6A-3FE8BB215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pic>
        <p:nvPicPr>
          <p:cNvPr id="7" name="object 4">
            <a:extLst>
              <a:ext uri="{FF2B5EF4-FFF2-40B4-BE49-F238E27FC236}">
                <a16:creationId xmlns:a16="http://schemas.microsoft.com/office/drawing/2014/main" id="{B6245085-BD62-4AEE-B6C4-23D48622E46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5044" y="6427177"/>
            <a:ext cx="1432559" cy="26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5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2699483" y="2967335"/>
            <a:ext cx="3745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① </a:t>
            </a:r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Overall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429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1.Div×Accuracy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8733D81D-B10E-4E8E-86AE-4E60281608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849612"/>
              </p:ext>
            </p:extLst>
          </p:nvPr>
        </p:nvGraphicFramePr>
        <p:xfrm>
          <a:off x="163460" y="1162869"/>
          <a:ext cx="8760731" cy="551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364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78D4F-8271-C0E6-4081-B59B6AA0B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B3E5082-5842-F0A0-F5A2-DF151C68546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883AF62-E43A-096F-21E2-9B867F703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0A12CBC-4A0D-080F-9659-960E74AF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8E13F5-3DAA-D3A9-86D1-57C1DBD04C8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1.Div×Accuracy Rate formula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9BF487B-1896-C4CE-E79E-6E0E830AC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002574"/>
              </p:ext>
            </p:extLst>
          </p:nvPr>
        </p:nvGraphicFramePr>
        <p:xfrm>
          <a:off x="3103880" y="993268"/>
          <a:ext cx="5186680" cy="5666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670">
                  <a:extLst>
                    <a:ext uri="{9D8B030D-6E8A-4147-A177-3AD203B41FA5}">
                      <a16:colId xmlns:a16="http://schemas.microsoft.com/office/drawing/2014/main" val="3601996475"/>
                    </a:ext>
                  </a:extLst>
                </a:gridCol>
                <a:gridCol w="1296670">
                  <a:extLst>
                    <a:ext uri="{9D8B030D-6E8A-4147-A177-3AD203B41FA5}">
                      <a16:colId xmlns:a16="http://schemas.microsoft.com/office/drawing/2014/main" val="1610196324"/>
                    </a:ext>
                  </a:extLst>
                </a:gridCol>
                <a:gridCol w="1296670">
                  <a:extLst>
                    <a:ext uri="{9D8B030D-6E8A-4147-A177-3AD203B41FA5}">
                      <a16:colId xmlns:a16="http://schemas.microsoft.com/office/drawing/2014/main" val="3934475079"/>
                    </a:ext>
                  </a:extLst>
                </a:gridCol>
                <a:gridCol w="1296670">
                  <a:extLst>
                    <a:ext uri="{9D8B030D-6E8A-4147-A177-3AD203B41FA5}">
                      <a16:colId xmlns:a16="http://schemas.microsoft.com/office/drawing/2014/main" val="855322656"/>
                    </a:ext>
                  </a:extLst>
                </a:gridCol>
              </a:tblGrid>
              <a:tr h="464670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 dirty="0">
                          <a:effectLst/>
                        </a:rPr>
                        <a:t> </a:t>
                      </a:r>
                      <a:endParaRPr lang="en-P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 dirty="0">
                          <a:effectLst/>
                        </a:rPr>
                        <a:t>Number of correct answers</a:t>
                      </a:r>
                      <a:endParaRPr lang="en-PH" sz="1400" b="0" i="0" u="none" strike="noStrike" dirty="0">
                        <a:solidFill>
                          <a:srgbClr val="000000"/>
                        </a:solidFill>
                        <a:effectLst/>
                        <a:latin typeface="&quot;ＭＳ ゴシック&quot;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 dirty="0">
                          <a:effectLst/>
                        </a:rPr>
                        <a:t>The number of questions</a:t>
                      </a:r>
                      <a:endParaRPr lang="en-PH" sz="1400" b="0" i="0" u="none" strike="noStrike" dirty="0">
                        <a:solidFill>
                          <a:srgbClr val="000000"/>
                        </a:solidFill>
                        <a:effectLst/>
                        <a:latin typeface="&quot;ＭＳ ゴシック&quot;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400" u="none" strike="noStrike" dirty="0">
                          <a:effectLst/>
                        </a:rPr>
                        <a:t>Accuracy rate</a:t>
                      </a:r>
                      <a:endParaRPr lang="en-P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788777213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CEBU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2,484,620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highlight>
                          <a:srgbClr val="00FF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4,813,810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highlight>
                          <a:srgbClr val="00FF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51.61%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highlight>
                          <a:srgbClr val="00FF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996069301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MANDAUE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1,207,524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2,328,960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51.85%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856320665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LAPULAPU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1,716,964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3,566,400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48.14%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3951689324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CEBU PROV.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3,215,344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7,129,361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45.10%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951052087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TALISAY 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909,636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1,866,310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48.74%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637225310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NAGA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305,486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614,820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49.69%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590612108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CARCAR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330,865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727,590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45.47%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855348264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TOLEDO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671,022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1,521,530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44.10%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3597652622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DANAO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615,629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1,214,320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50.70%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524015082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BOGO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342,378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655,300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52.25%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851424733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BOHOL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5,663,307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10,235,007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55.33%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118286577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TAGBILARAN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363,583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713,450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50.96%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81992520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DUMAGUETE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423,186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875,220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48.35%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731985408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NEGOR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2,176,858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4,508,220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48.29%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617122969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SIQUIJOR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192,179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380,100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50.56%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577370055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CANLAON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252,875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472,080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53.57%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14480989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BAIS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354,490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637,830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55.58%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537857305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TANJAY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70,064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218,634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32.05%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832689911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GUIHULNGAN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205,256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429,740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47.76%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1399540638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r>
                        <a:rPr lang="en-PH" sz="1400" u="none" strike="noStrike">
                          <a:effectLst/>
                        </a:rPr>
                        <a:t>BAYAWAN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580,576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>
                          <a:effectLst/>
                        </a:rPr>
                        <a:t>1,202,230</a:t>
                      </a:r>
                      <a:endParaRPr lang="en-PH" sz="14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48.29%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52367032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endParaRPr lang="en-PH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22,081,842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400" u="none" strike="noStrike" dirty="0">
                          <a:effectLst/>
                        </a:rPr>
                        <a:t>44,110,912</a:t>
                      </a:r>
                      <a:endParaRPr lang="en-PH" sz="14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1400" u="none" strike="noStrike" dirty="0">
                          <a:effectLst/>
                        </a:rPr>
                        <a:t>50.06%</a:t>
                      </a:r>
                      <a:endParaRPr lang="en-PH" sz="1400" b="1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097415071"/>
                  </a:ext>
                </a:extLst>
              </a:tr>
              <a:tr h="235745">
                <a:tc>
                  <a:txBody>
                    <a:bodyPr/>
                    <a:lstStyle/>
                    <a:p>
                      <a:pPr algn="l" fontAlgn="b"/>
                      <a:endParaRPr lang="en-PH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600" u="none" strike="noStrike" dirty="0">
                          <a:effectLst/>
                        </a:rPr>
                        <a:t>22,081,842</a:t>
                      </a:r>
                      <a:endParaRPr lang="en-PH" sz="1600" b="0" i="0" u="none" strike="noStrike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600" u="none" strike="noStrike">
                          <a:effectLst/>
                        </a:rPr>
                        <a:t>44,110,912</a:t>
                      </a:r>
                      <a:endParaRPr lang="en-PH" sz="16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264" marR="7264" marT="72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600" u="none" strike="noStrike" dirty="0">
                          <a:effectLst/>
                        </a:rPr>
                        <a:t>50.06%</a:t>
                      </a:r>
                      <a:endParaRPr lang="en-PH" sz="1600" b="1" i="0" u="none" strike="noStrike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264" marR="7264" marT="7264" marB="0" anchor="b"/>
                </a:tc>
                <a:extLst>
                  <a:ext uri="{0D108BD9-81ED-4DB2-BD59-A6C34878D82A}">
                    <a16:rowId xmlns:a16="http://schemas.microsoft.com/office/drawing/2014/main" val="218458012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B1AEE6D-9343-F3E7-7692-13304B899F6A}"/>
              </a:ext>
            </a:extLst>
          </p:cNvPr>
          <p:cNvSpPr txBox="1"/>
          <p:nvPr/>
        </p:nvSpPr>
        <p:spPr>
          <a:xfrm>
            <a:off x="284480" y="1101805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FORMULA: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0C3474-80D8-5D82-4A1F-F54510B26AEF}"/>
              </a:ext>
            </a:extLst>
          </p:cNvPr>
          <p:cNvSpPr txBox="1"/>
          <p:nvPr/>
        </p:nvSpPr>
        <p:spPr>
          <a:xfrm>
            <a:off x="163461" y="1951672"/>
            <a:ext cx="2570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ANSWER/</a:t>
            </a:r>
          </a:p>
          <a:p>
            <a:r>
              <a:rPr lang="en-PH" b="1" dirty="0"/>
              <a:t>TOTAL NUMBER OF QUESTIONS X </a:t>
            </a:r>
          </a:p>
          <a:p>
            <a:r>
              <a:rPr lang="en-PH" b="1" dirty="0"/>
              <a:t>100 = ACCURACY RATE</a:t>
            </a:r>
          </a:p>
          <a:p>
            <a:endParaRPr lang="en-PH" b="1" dirty="0"/>
          </a:p>
          <a:p>
            <a:r>
              <a:rPr lang="en-PH" b="1" dirty="0"/>
              <a:t>EXAMPLE CEBU:</a:t>
            </a:r>
          </a:p>
          <a:p>
            <a:endParaRPr lang="en-PH" b="1" dirty="0"/>
          </a:p>
          <a:p>
            <a:r>
              <a:rPr lang="en-PH" b="1" dirty="0"/>
              <a:t>2,484,620 / 4,813,810 X 100 = 51.61% </a:t>
            </a:r>
          </a:p>
          <a:p>
            <a:endParaRPr lang="en-PH" b="1" dirty="0"/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290131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2.Div×ABC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Ratio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C33DFBD6-DBBD-481B-8256-3A30443CE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531711"/>
              </p:ext>
            </p:extLst>
          </p:nvPr>
        </p:nvGraphicFramePr>
        <p:xfrm>
          <a:off x="325316" y="1191227"/>
          <a:ext cx="8528538" cy="5385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022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B11BA-9DA4-EAFA-81C8-D36BF0E01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92D7538-6EDA-4E03-2E9A-5F4F510D41D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3F10906-678D-37B7-0F03-0150EE01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C04F7A3-9ACC-90E6-FC86-F99C3000E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BD870C-D482-64DA-E2F6-799D67C883E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2.Div×ABC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Ratio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12C4529-4EB0-ED79-5417-22DAB84F6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84031"/>
              </p:ext>
            </p:extLst>
          </p:nvPr>
        </p:nvGraphicFramePr>
        <p:xfrm>
          <a:off x="362268" y="1162871"/>
          <a:ext cx="3884613" cy="5308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366">
                  <a:extLst>
                    <a:ext uri="{9D8B030D-6E8A-4147-A177-3AD203B41FA5}">
                      <a16:colId xmlns:a16="http://schemas.microsoft.com/office/drawing/2014/main" val="4204222328"/>
                    </a:ext>
                  </a:extLst>
                </a:gridCol>
                <a:gridCol w="550576">
                  <a:extLst>
                    <a:ext uri="{9D8B030D-6E8A-4147-A177-3AD203B41FA5}">
                      <a16:colId xmlns:a16="http://schemas.microsoft.com/office/drawing/2014/main" val="1944678332"/>
                    </a:ext>
                  </a:extLst>
                </a:gridCol>
                <a:gridCol w="787570">
                  <a:extLst>
                    <a:ext uri="{9D8B030D-6E8A-4147-A177-3AD203B41FA5}">
                      <a16:colId xmlns:a16="http://schemas.microsoft.com/office/drawing/2014/main" val="2766477975"/>
                    </a:ext>
                  </a:extLst>
                </a:gridCol>
                <a:gridCol w="801001">
                  <a:extLst>
                    <a:ext uri="{9D8B030D-6E8A-4147-A177-3AD203B41FA5}">
                      <a16:colId xmlns:a16="http://schemas.microsoft.com/office/drawing/2014/main" val="518938776"/>
                    </a:ext>
                  </a:extLst>
                </a:gridCol>
                <a:gridCol w="881100">
                  <a:extLst>
                    <a:ext uri="{9D8B030D-6E8A-4147-A177-3AD203B41FA5}">
                      <a16:colId xmlns:a16="http://schemas.microsoft.com/office/drawing/2014/main" val="2893618709"/>
                    </a:ext>
                  </a:extLst>
                </a:gridCol>
              </a:tblGrid>
              <a:tr h="18681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Div x ABC number of people ratio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695216276"/>
                  </a:ext>
                </a:extLst>
              </a:tr>
              <a:tr h="367343"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200" u="none" strike="noStrike">
                          <a:effectLst/>
                        </a:rPr>
                        <a:t>Percentage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797814561"/>
                  </a:ext>
                </a:extLst>
              </a:tr>
              <a:tr h="367343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 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200" u="none" strike="noStrike">
                          <a:effectLst/>
                        </a:rPr>
                        <a:t>A (over 70%)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200" u="none" strike="noStrike">
                          <a:effectLst/>
                        </a:rPr>
                        <a:t>B (50~70%)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200" u="none" strike="noStrike">
                          <a:effectLst/>
                        </a:rPr>
                        <a:t>C (less than 50%)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 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199716393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 dirty="0">
                          <a:effectLst/>
                        </a:rPr>
                        <a:t>CEBU CITY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16%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latin typeface="+mj-lt"/>
                        </a:rPr>
                        <a:t>14%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latin typeface="+mj-lt"/>
                        </a:rPr>
                        <a:t>69%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100%</a:t>
                      </a:r>
                    </a:p>
                  </a:txBody>
                  <a:tcPr marL="22860" marR="22860" marT="0" marB="0" anchor="b"/>
                </a:tc>
                <a:extLst>
                  <a:ext uri="{0D108BD9-81ED-4DB2-BD59-A6C34878D82A}">
                    <a16:rowId xmlns:a16="http://schemas.microsoft.com/office/drawing/2014/main" val="1616398697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MANDAUE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 dirty="0">
                          <a:effectLst/>
                          <a:latin typeface="+mj-lt"/>
                        </a:rPr>
                        <a:t>25%</a:t>
                      </a:r>
                      <a:endParaRPr lang="en-PH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 dirty="0">
                          <a:effectLst/>
                          <a:latin typeface="+mj-lt"/>
                        </a:rPr>
                        <a:t>18%</a:t>
                      </a:r>
                      <a:endParaRPr lang="en-PH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57%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2780341666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LAPULAPU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19%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19%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913430646"/>
                  </a:ext>
                </a:extLst>
              </a:tr>
              <a:tr h="271356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CEBU PROV.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latin typeface="+mj-lt"/>
                        </a:rPr>
                        <a:t>24%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latin typeface="+mj-lt"/>
                        </a:rPr>
                        <a:t>17%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latin typeface="+mj-lt"/>
                        </a:rPr>
                        <a:t>58%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050" b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100%</a:t>
                      </a:r>
                    </a:p>
                  </a:txBody>
                  <a:tcPr marL="22860" marR="22860" marT="0" marB="0" anchor="b"/>
                </a:tc>
                <a:extLst>
                  <a:ext uri="{0D108BD9-81ED-4DB2-BD59-A6C34878D82A}">
                    <a16:rowId xmlns:a16="http://schemas.microsoft.com/office/drawing/2014/main" val="2224885284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TALISAY 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21%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2583834131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NAGA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23%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18%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58%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528300870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CARCAR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17%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67%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843200239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TOLEDO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13%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70%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982098461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DANAO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24%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59%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1418692236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BOGO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28%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15%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57%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826742873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BOHOL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31%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53%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2974997819"/>
                  </a:ext>
                </a:extLst>
              </a:tr>
              <a:tr h="302584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TAGBILARAN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20%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59%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568815453"/>
                  </a:ext>
                </a:extLst>
              </a:tr>
              <a:tr h="302584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DUMAGUETE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62%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1668248552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NEGOR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21%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16%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63%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1009530952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SIQUIJOR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23%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17%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60%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2374162835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CANLAON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29%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49%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2017653470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BAIS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33%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17%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50%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54072380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TANJAY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7%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91%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406701900"/>
                  </a:ext>
                </a:extLst>
              </a:tr>
              <a:tr h="302584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GUIHULNGAN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20%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12%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68%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 dirty="0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3370298119"/>
                  </a:ext>
                </a:extLst>
              </a:tr>
              <a:tr h="186812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>
                          <a:effectLst/>
                        </a:rPr>
                        <a:t>BAYAWAN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23%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effectLst/>
                          <a:latin typeface="+mj-lt"/>
                        </a:rPr>
                        <a:t>12%</a:t>
                      </a:r>
                      <a:endParaRPr lang="en-PH" sz="1100" b="0" i="0" u="none" strike="noStrike" dirty="0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>
                          <a:effectLst/>
                          <a:latin typeface="+mj-lt"/>
                        </a:rPr>
                        <a:t>64%</a:t>
                      </a:r>
                      <a:endParaRPr lang="en-PH" sz="1100" b="0" i="0" u="none" strike="noStrike">
                        <a:solidFill>
                          <a:srgbClr val="314C59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200" u="none" strike="noStrike" dirty="0">
                          <a:effectLst/>
                          <a:latin typeface="+mj-lt"/>
                        </a:rPr>
                        <a:t>100%</a:t>
                      </a:r>
                      <a:endParaRPr lang="en-PH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1144841289"/>
                  </a:ext>
                </a:extLst>
              </a:tr>
              <a:tr h="171767">
                <a:tc>
                  <a:txBody>
                    <a:bodyPr/>
                    <a:lstStyle/>
                    <a:p>
                      <a:pPr algn="l" fontAlgn="b"/>
                      <a:r>
                        <a:rPr lang="en-PH" sz="110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R7 Average</a:t>
                      </a:r>
                      <a:endParaRPr lang="en-PH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23.19%</a:t>
                      </a:r>
                      <a:endParaRPr lang="en-PH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16.15%</a:t>
                      </a:r>
                      <a:endParaRPr lang="en-PH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60.66%</a:t>
                      </a:r>
                      <a:endParaRPr lang="en-PH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6362" marR="6362" marT="63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110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100.00%</a:t>
                      </a:r>
                      <a:endParaRPr lang="en-PH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6362" marR="6362" marT="6362" marB="0" anchor="b"/>
                </a:tc>
                <a:extLst>
                  <a:ext uri="{0D108BD9-81ED-4DB2-BD59-A6C34878D82A}">
                    <a16:rowId xmlns:a16="http://schemas.microsoft.com/office/drawing/2014/main" val="152552592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99E368-D682-CD93-7D3B-EE550EF2C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549779"/>
              </p:ext>
            </p:extLst>
          </p:nvPr>
        </p:nvGraphicFramePr>
        <p:xfrm>
          <a:off x="4571999" y="1191227"/>
          <a:ext cx="4074160" cy="5255080"/>
        </p:xfrm>
        <a:graphic>
          <a:graphicData uri="http://schemas.openxmlformats.org/drawingml/2006/table">
            <a:tbl>
              <a:tblPr/>
              <a:tblGrid>
                <a:gridCol w="789566">
                  <a:extLst>
                    <a:ext uri="{9D8B030D-6E8A-4147-A177-3AD203B41FA5}">
                      <a16:colId xmlns:a16="http://schemas.microsoft.com/office/drawing/2014/main" val="576076004"/>
                    </a:ext>
                  </a:extLst>
                </a:gridCol>
                <a:gridCol w="789566">
                  <a:extLst>
                    <a:ext uri="{9D8B030D-6E8A-4147-A177-3AD203B41FA5}">
                      <a16:colId xmlns:a16="http://schemas.microsoft.com/office/drawing/2014/main" val="272527375"/>
                    </a:ext>
                  </a:extLst>
                </a:gridCol>
                <a:gridCol w="789566">
                  <a:extLst>
                    <a:ext uri="{9D8B030D-6E8A-4147-A177-3AD203B41FA5}">
                      <a16:colId xmlns:a16="http://schemas.microsoft.com/office/drawing/2014/main" val="3703951265"/>
                    </a:ext>
                  </a:extLst>
                </a:gridCol>
                <a:gridCol w="915896">
                  <a:extLst>
                    <a:ext uri="{9D8B030D-6E8A-4147-A177-3AD203B41FA5}">
                      <a16:colId xmlns:a16="http://schemas.microsoft.com/office/drawing/2014/main" val="3005245019"/>
                    </a:ext>
                  </a:extLst>
                </a:gridCol>
                <a:gridCol w="789566">
                  <a:extLst>
                    <a:ext uri="{9D8B030D-6E8A-4147-A177-3AD203B41FA5}">
                      <a16:colId xmlns:a16="http://schemas.microsoft.com/office/drawing/2014/main" val="1747497476"/>
                    </a:ext>
                  </a:extLst>
                </a:gridCol>
              </a:tblGrid>
              <a:tr h="163399">
                <a:tc>
                  <a:txBody>
                    <a:bodyPr/>
                    <a:lstStyle/>
                    <a:p>
                      <a:pPr rtl="0" fontAlgn="b"/>
                      <a:endParaRPr lang="en-PH" sz="1100" dirty="0">
                        <a:effectLst/>
                      </a:endParaRP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9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(over 70%)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9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(50~70%)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9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(less than 50%)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100" dirty="0">
                          <a:effectLst/>
                        </a:rPr>
                        <a:t> TOTAL 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4582086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 dirty="0">
                          <a:effectLst/>
                        </a:rPr>
                        <a:t>CEBUCITY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18,029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16,071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76,328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110,428.00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584276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MANDAUE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8,529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6,206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19,519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34,254.00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071934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 dirty="0">
                          <a:effectLst/>
                        </a:rPr>
                        <a:t>LAPULAPU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9,925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10,127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32,630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52,682.00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985482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CEBU PROV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17,260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12,483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41,570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17,260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409726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TALISAY 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5,798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4,508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17,146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27,452.00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628391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NAGA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2,075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1,623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5,204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8,902.00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73859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CARCAR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1,768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1,903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7,505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11,176.00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53471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TOLEDO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3,715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3,041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15,960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22,716.00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564157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DANAO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4,390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2,968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10,694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18,052.00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49638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BOGO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2,634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1,417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5,422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9,473.00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351322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BOHOL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47,017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23,437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79,058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149,512.00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90315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TAGBILARAN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2,311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2,080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6,274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10,665.00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3662399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DUMAGUETE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2,791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2,106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7,898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12,795.00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14519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NEGOR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14,081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10,655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42,340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67,076.00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942404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SIQUIJOR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1,296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937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3,412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5,645.00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675715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CANLAON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1,960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1,512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3,370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6,842.00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824330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BAIS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3,084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1,638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4,641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9,363.00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201337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TANJAY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79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257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3,309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3,645.00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479476"/>
                  </a:ext>
                </a:extLst>
              </a:tr>
              <a:tr h="326799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GUIHULNGAN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1,361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819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4,543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6,723.00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988781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r>
                        <a:rPr lang="en-PH" sz="1100">
                          <a:effectLst/>
                        </a:rPr>
                        <a:t>BAYAWAN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4,184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2,221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effectLst/>
                        </a:rPr>
                        <a:t>11,437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</a:rPr>
                        <a:t>17,842.00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718315"/>
                  </a:ext>
                </a:extLst>
              </a:tr>
              <a:tr h="237608">
                <a:tc>
                  <a:txBody>
                    <a:bodyPr/>
                    <a:lstStyle/>
                    <a:p>
                      <a:pPr rtl="0" fontAlgn="b"/>
                      <a:endParaRPr lang="en-PH" sz="1100">
                        <a:effectLst/>
                      </a:endParaRP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152,287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106,009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398,260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effectLst/>
                          <a:highlight>
                            <a:srgbClr val="FFFF00"/>
                          </a:highlight>
                        </a:rPr>
                        <a:t>656,556.00</a:t>
                      </a:r>
                    </a:p>
                  </a:txBody>
                  <a:tcPr marL="8389" marR="838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99163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36E080C-C3BD-EFC3-25ED-7DB42859DC94}"/>
              </a:ext>
            </a:extLst>
          </p:cNvPr>
          <p:cNvSpPr txBox="1"/>
          <p:nvPr/>
        </p:nvSpPr>
        <p:spPr>
          <a:xfrm>
            <a:off x="3189249" y="373715"/>
            <a:ext cx="462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000" b="1" dirty="0"/>
              <a:t>EXAMPLE:  18,029/110,428= 16%</a:t>
            </a:r>
          </a:p>
        </p:txBody>
      </p:sp>
    </p:spTree>
    <p:extLst>
      <p:ext uri="{BB962C8B-B14F-4D97-AF65-F5344CB8AC3E}">
        <p14:creationId xmlns:p14="http://schemas.microsoft.com/office/powerpoint/2010/main" val="45029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8A4EEF98-483D-444B-A10A-B55711E3D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655495"/>
              </p:ext>
            </p:extLst>
          </p:nvPr>
        </p:nvGraphicFramePr>
        <p:xfrm>
          <a:off x="257028" y="1096951"/>
          <a:ext cx="8596826" cy="556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7965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F4DA8-3F7E-EB0A-F082-A81A5C12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EDF520C-30F4-26DD-AC0C-CA191A5E3EDB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3F548DC-CC41-1E4C-34AC-B41D7CD81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895B65B-425E-DC41-0FA7-734D4D20F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FC9923-26A2-46DA-52CF-33C338ADB88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A7FC454-E1E9-51D1-A59E-BD3D41A024F6}"/>
              </a:ext>
            </a:extLst>
          </p:cNvPr>
          <p:cNvSpPr txBox="1"/>
          <p:nvPr/>
        </p:nvSpPr>
        <p:spPr>
          <a:xfrm flipH="1">
            <a:off x="163460" y="862077"/>
            <a:ext cx="27804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FORMULA:</a:t>
            </a:r>
          </a:p>
          <a:p>
            <a:pPr marL="342900" indent="-342900">
              <a:buAutoNum type="arabicPeriod"/>
            </a:pP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NUMBER OF CORRECT ANSWER/</a:t>
            </a:r>
          </a:p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NUMBER OF QUESTIONS X 100 = ACCURACY RATE BY GRADE</a:t>
            </a:r>
          </a:p>
          <a:p>
            <a:endParaRPr kumimoji="1"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EXAMPLE:</a:t>
            </a:r>
          </a:p>
          <a:p>
            <a:endParaRPr kumimoji="1"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5,060,653/7,248,400 X 100 = 69.82%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009DA0E-B0A9-9305-1476-9AF54EA30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889044"/>
              </p:ext>
            </p:extLst>
          </p:nvPr>
        </p:nvGraphicFramePr>
        <p:xfrm>
          <a:off x="2943922" y="1191226"/>
          <a:ext cx="5486400" cy="5209576"/>
        </p:xfrm>
        <a:graphic>
          <a:graphicData uri="http://schemas.openxmlformats.org/drawingml/2006/table">
            <a:tbl>
              <a:tblPr/>
              <a:tblGrid>
                <a:gridCol w="1337871">
                  <a:extLst>
                    <a:ext uri="{9D8B030D-6E8A-4147-A177-3AD203B41FA5}">
                      <a16:colId xmlns:a16="http://schemas.microsoft.com/office/drawing/2014/main" val="4155019028"/>
                    </a:ext>
                  </a:extLst>
                </a:gridCol>
                <a:gridCol w="1900005">
                  <a:extLst>
                    <a:ext uri="{9D8B030D-6E8A-4147-A177-3AD203B41FA5}">
                      <a16:colId xmlns:a16="http://schemas.microsoft.com/office/drawing/2014/main" val="4256632237"/>
                    </a:ext>
                  </a:extLst>
                </a:gridCol>
                <a:gridCol w="1124262">
                  <a:extLst>
                    <a:ext uri="{9D8B030D-6E8A-4147-A177-3AD203B41FA5}">
                      <a16:colId xmlns:a16="http://schemas.microsoft.com/office/drawing/2014/main" val="1150901488"/>
                    </a:ext>
                  </a:extLst>
                </a:gridCol>
                <a:gridCol w="1124262">
                  <a:extLst>
                    <a:ext uri="{9D8B030D-6E8A-4147-A177-3AD203B41FA5}">
                      <a16:colId xmlns:a16="http://schemas.microsoft.com/office/drawing/2014/main" val="3834538555"/>
                    </a:ext>
                  </a:extLst>
                </a:gridCol>
              </a:tblGrid>
              <a:tr h="260478"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ALL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8087"/>
                  </a:ext>
                </a:extLst>
              </a:tr>
              <a:tr h="1302392"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582812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5,060,653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7,248,400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027916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5,821,127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7,661,516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320438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3,373,395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6,683,202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160193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1,651,888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5,170,333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711127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1,869,326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5,536,084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93194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2,057,022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5,986,457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875597"/>
                  </a:ext>
                </a:extLst>
              </a:tr>
              <a:tr h="52095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2,248,431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5,824,920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8131" marR="18131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72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17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603EB-1D45-F2F4-F5A6-4202523CF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5182868-CF54-D220-CBD8-9DF2A35570C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AFB5ACE-7185-25AF-3981-15A2920FB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550B831-9102-3398-DB1D-99C6C4A46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773186-87D8-1129-06A5-294DA64A1B6D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4.Grade×ABC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Ratio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32469C57-12AE-9E85-11DD-9D69C23982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722064"/>
              </p:ext>
            </p:extLst>
          </p:nvPr>
        </p:nvGraphicFramePr>
        <p:xfrm>
          <a:off x="298938" y="1162868"/>
          <a:ext cx="8607670" cy="5457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4205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4.Grade×ABC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Ratio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F4FC478-36C2-C7E8-07E8-3421B3A7D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618525"/>
              </p:ext>
            </p:extLst>
          </p:nvPr>
        </p:nvGraphicFramePr>
        <p:xfrm>
          <a:off x="3289611" y="921971"/>
          <a:ext cx="4099820" cy="5651664"/>
        </p:xfrm>
        <a:graphic>
          <a:graphicData uri="http://schemas.openxmlformats.org/drawingml/2006/table">
            <a:tbl>
              <a:tblPr/>
              <a:tblGrid>
                <a:gridCol w="819964">
                  <a:extLst>
                    <a:ext uri="{9D8B030D-6E8A-4147-A177-3AD203B41FA5}">
                      <a16:colId xmlns:a16="http://schemas.microsoft.com/office/drawing/2014/main" val="4294137086"/>
                    </a:ext>
                  </a:extLst>
                </a:gridCol>
                <a:gridCol w="819964">
                  <a:extLst>
                    <a:ext uri="{9D8B030D-6E8A-4147-A177-3AD203B41FA5}">
                      <a16:colId xmlns:a16="http://schemas.microsoft.com/office/drawing/2014/main" val="383548064"/>
                    </a:ext>
                  </a:extLst>
                </a:gridCol>
                <a:gridCol w="819964">
                  <a:extLst>
                    <a:ext uri="{9D8B030D-6E8A-4147-A177-3AD203B41FA5}">
                      <a16:colId xmlns:a16="http://schemas.microsoft.com/office/drawing/2014/main" val="366867516"/>
                    </a:ext>
                  </a:extLst>
                </a:gridCol>
                <a:gridCol w="819964">
                  <a:extLst>
                    <a:ext uri="{9D8B030D-6E8A-4147-A177-3AD203B41FA5}">
                      <a16:colId xmlns:a16="http://schemas.microsoft.com/office/drawing/2014/main" val="3721675560"/>
                    </a:ext>
                  </a:extLst>
                </a:gridCol>
                <a:gridCol w="819964">
                  <a:extLst>
                    <a:ext uri="{9D8B030D-6E8A-4147-A177-3AD203B41FA5}">
                      <a16:colId xmlns:a16="http://schemas.microsoft.com/office/drawing/2014/main" val="3232011311"/>
                    </a:ext>
                  </a:extLst>
                </a:gridCol>
              </a:tblGrid>
              <a:tr h="317313"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④Grade x ABC number of people ratio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PH" sz="17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7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276449"/>
                  </a:ext>
                </a:extLst>
              </a:tr>
              <a:tr h="317313">
                <a:tc>
                  <a:txBody>
                    <a:bodyPr/>
                    <a:lstStyle/>
                    <a:p>
                      <a:pPr rtl="0" fontAlgn="b"/>
                      <a:endParaRPr lang="en-PH" sz="2000" dirty="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0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0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0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7053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0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958769"/>
                  </a:ext>
                </a:extLst>
              </a:tr>
              <a:tr h="391975"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53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53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53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45990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59,627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</a:rPr>
                        <a:t>20,41</a:t>
                      </a:r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18,586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98,631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662748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64,025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17,651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12,199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93,875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147148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25,466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24,852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48,934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99,252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92924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2,219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8,337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72,932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83,488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867044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2,399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10,435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76,832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89,666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5949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3,559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7,759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84,601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95,919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344413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5,975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13,032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76,718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95,725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761380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163,270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dirty="0">
                          <a:solidFill>
                            <a:srgbClr val="000000"/>
                          </a:solidFill>
                          <a:effectLst/>
                        </a:rPr>
                        <a:t>102,484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390,802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656,556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268760"/>
                  </a:ext>
                </a:extLst>
              </a:tr>
              <a:tr h="3359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232068"/>
                  </a:ext>
                </a:extLst>
              </a:tr>
              <a:tr h="3359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083794"/>
                  </a:ext>
                </a:extLst>
              </a:tr>
              <a:tr h="3359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7054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657003"/>
                  </a:ext>
                </a:extLst>
              </a:tr>
              <a:tr h="391975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54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54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54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381179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561653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68%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041148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26%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49%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000205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095112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86%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851624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318284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53775"/>
                  </a:ext>
                </a:extLst>
              </a:tr>
              <a:tr h="195988">
                <a:tc>
                  <a:txBody>
                    <a:bodyPr/>
                    <a:lstStyle/>
                    <a:p>
                      <a:pPr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R7 AVE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>
                          <a:solidFill>
                            <a:srgbClr val="000000"/>
                          </a:solidFill>
                          <a:effectLst/>
                        </a:rPr>
                        <a:t>25%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2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1055" marR="2105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1132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0A00FD1-ED3D-9471-FA71-885A9839E09C}"/>
              </a:ext>
            </a:extLst>
          </p:cNvPr>
          <p:cNvSpPr txBox="1"/>
          <p:nvPr/>
        </p:nvSpPr>
        <p:spPr>
          <a:xfrm>
            <a:off x="163461" y="1247731"/>
            <a:ext cx="28642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3FD67B-EBD4-7863-4FDA-687AE698F555}"/>
              </a:ext>
            </a:extLst>
          </p:cNvPr>
          <p:cNvSpPr txBox="1"/>
          <p:nvPr/>
        </p:nvSpPr>
        <p:spPr>
          <a:xfrm>
            <a:off x="258227" y="3714350"/>
            <a:ext cx="255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59,627 / 98,631 = 60%</a:t>
            </a:r>
          </a:p>
        </p:txBody>
      </p:sp>
    </p:spTree>
    <p:extLst>
      <p:ext uri="{BB962C8B-B14F-4D97-AF65-F5344CB8AC3E}">
        <p14:creationId xmlns:p14="http://schemas.microsoft.com/office/powerpoint/2010/main" val="44560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5.Topic×Accuracy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0BCB098A-D979-402C-880A-3A1AE779AC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776731"/>
              </p:ext>
            </p:extLst>
          </p:nvPr>
        </p:nvGraphicFramePr>
        <p:xfrm>
          <a:off x="163461" y="1191227"/>
          <a:ext cx="8817075" cy="55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787AB30-0AE1-425D-802F-9DE54718899C}"/>
              </a:ext>
            </a:extLst>
          </p:cNvPr>
          <p:cNvSpPr/>
          <p:nvPr/>
        </p:nvSpPr>
        <p:spPr>
          <a:xfrm>
            <a:off x="5764695" y="1119708"/>
            <a:ext cx="3071161" cy="8780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9432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3F4B-AB34-6299-3397-A9649502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B2488A6-2B4A-200D-9224-DE9D0AEF7D6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282245C-97AC-C70C-E2D6-D2782EB00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4F51339-A093-9B42-A6DC-FAD1D8C0E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82B14F-BFFE-7717-927A-E5512724AF1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5.Topic×Accuracy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CCAB7BA-8A0E-8C39-C04E-D38665EE60AC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36059D0-B904-D309-F4A1-0B9827F12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879184"/>
              </p:ext>
            </p:extLst>
          </p:nvPr>
        </p:nvGraphicFramePr>
        <p:xfrm>
          <a:off x="3851055" y="1144088"/>
          <a:ext cx="4688842" cy="4977363"/>
        </p:xfrm>
        <a:graphic>
          <a:graphicData uri="http://schemas.openxmlformats.org/drawingml/2006/table">
            <a:tbl>
              <a:tblPr/>
              <a:tblGrid>
                <a:gridCol w="968769">
                  <a:extLst>
                    <a:ext uri="{9D8B030D-6E8A-4147-A177-3AD203B41FA5}">
                      <a16:colId xmlns:a16="http://schemas.microsoft.com/office/drawing/2014/main" val="1808593817"/>
                    </a:ext>
                  </a:extLst>
                </a:gridCol>
                <a:gridCol w="1616953">
                  <a:extLst>
                    <a:ext uri="{9D8B030D-6E8A-4147-A177-3AD203B41FA5}">
                      <a16:colId xmlns:a16="http://schemas.microsoft.com/office/drawing/2014/main" val="238148688"/>
                    </a:ext>
                  </a:extLst>
                </a:gridCol>
                <a:gridCol w="1387597">
                  <a:extLst>
                    <a:ext uri="{9D8B030D-6E8A-4147-A177-3AD203B41FA5}">
                      <a16:colId xmlns:a16="http://schemas.microsoft.com/office/drawing/2014/main" val="1598985433"/>
                    </a:ext>
                  </a:extLst>
                </a:gridCol>
                <a:gridCol w="715523">
                  <a:extLst>
                    <a:ext uri="{9D8B030D-6E8A-4147-A177-3AD203B41FA5}">
                      <a16:colId xmlns:a16="http://schemas.microsoft.com/office/drawing/2014/main" val="702005483"/>
                    </a:ext>
                  </a:extLst>
                </a:gridCol>
              </a:tblGrid>
              <a:tr h="735630">
                <a:tc>
                  <a:txBody>
                    <a:bodyPr/>
                    <a:lstStyle/>
                    <a:p>
                      <a:pPr rtl="0" fontAlgn="b"/>
                      <a:r>
                        <a:rPr lang="en-PH" sz="2400" dirty="0">
                          <a:effectLst/>
                        </a:rPr>
                        <a:t>TOPICS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 of questions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533809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4,182,831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5,218,696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51452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3,537,030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5,218,500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299709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4,031,335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5,809,854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67715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625,778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1,336,664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>
                          <a:highlight>
                            <a:srgbClr val="00FFFF"/>
                          </a:highlight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029118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520,707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763,884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125701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664,835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1,427,568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269184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1,575,707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4,480,674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>
                          <a:highlight>
                            <a:srgbClr val="00FFFF"/>
                          </a:highlight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903447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527,021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1,738,975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016392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724,883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2,141,352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526201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1,057,105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3,679,292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608143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1,218,789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2,848,162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517954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1,815,178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4,133,598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106859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807,107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2,558,961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296919"/>
                  </a:ext>
                </a:extLst>
              </a:tr>
              <a:tr h="24521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793,536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2,755,808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846924"/>
                  </a:ext>
                </a:extLst>
              </a:tr>
              <a:tr h="401253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22,081,842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44,111,988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dirty="0">
                          <a:highlight>
                            <a:srgbClr val="00FFFF"/>
                          </a:highlight>
                        </a:rPr>
                        <a:t>50.1%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926442"/>
                  </a:ext>
                </a:extLst>
              </a:tr>
            </a:tbl>
          </a:graphicData>
        </a:graphic>
      </p:graphicFrame>
      <p:sp>
        <p:nvSpPr>
          <p:cNvPr id="8" name="正方形/長方形 1">
            <a:extLst>
              <a:ext uri="{FF2B5EF4-FFF2-40B4-BE49-F238E27FC236}">
                <a16:creationId xmlns:a16="http://schemas.microsoft.com/office/drawing/2014/main" id="{60574B4E-FFFB-9E95-FC57-EB17F886EFA0}"/>
              </a:ext>
            </a:extLst>
          </p:cNvPr>
          <p:cNvSpPr/>
          <p:nvPr/>
        </p:nvSpPr>
        <p:spPr>
          <a:xfrm>
            <a:off x="339255" y="1096952"/>
            <a:ext cx="3071161" cy="33189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02:Subtraction/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03:Multiplication/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04:Division/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07:Adding and Subtracting Fraction/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08:Calculation Convention/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09:Multiplying and Dividing Decimals/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10:Multiplying and Dividing Fractions/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11:Decima Addition/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12:Positive and Negative Numbers/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13:Character Expression/</a:t>
            </a:r>
          </a:p>
          <a:p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14:Equation.</a:t>
            </a:r>
            <a:endParaRPr lang="en-PH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5CDAC0-52E0-0E3D-EC5A-041790B27F1F}"/>
              </a:ext>
            </a:extLst>
          </p:cNvPr>
          <p:cNvSpPr txBox="1"/>
          <p:nvPr/>
        </p:nvSpPr>
        <p:spPr>
          <a:xfrm>
            <a:off x="339255" y="4590864"/>
            <a:ext cx="30711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</a:t>
            </a:r>
          </a:p>
          <a:p>
            <a:endParaRPr lang="en-PH" b="1" dirty="0"/>
          </a:p>
          <a:p>
            <a:r>
              <a:rPr lang="en-PH" b="1" dirty="0"/>
              <a:t>FORMULA: TOPIC NO. 1</a:t>
            </a:r>
          </a:p>
          <a:p>
            <a:endParaRPr lang="en-PH" b="1" dirty="0"/>
          </a:p>
          <a:p>
            <a:r>
              <a:rPr lang="en-PH" b="1" dirty="0"/>
              <a:t>4,182,831/5218,696=80%</a:t>
            </a:r>
          </a:p>
        </p:txBody>
      </p:sp>
    </p:spTree>
    <p:extLst>
      <p:ext uri="{BB962C8B-B14F-4D97-AF65-F5344CB8AC3E}">
        <p14:creationId xmlns:p14="http://schemas.microsoft.com/office/powerpoint/2010/main" val="53089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7892F-ADF7-7DDB-DB95-DDF66CFB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0D127E3-F556-E0F5-7D26-84A03A48E0CB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C55953C-8928-7303-F7CA-EFCD27FCF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27F79D5-94BA-13DE-774D-DB8E5F17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285C2A-19BA-A2A2-C7F1-DFD0901E2B89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5.Topic×Accuracy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5893A2-D06B-2B17-FE55-445F8C248C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5" y="1625806"/>
            <a:ext cx="4036778" cy="40367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8AF039-087D-3FE4-ECBE-16FE3196541B}"/>
              </a:ext>
            </a:extLst>
          </p:cNvPr>
          <p:cNvSpPr txBox="1"/>
          <p:nvPr/>
        </p:nvSpPr>
        <p:spPr>
          <a:xfrm>
            <a:off x="163461" y="1010750"/>
            <a:ext cx="302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2B72D8-EBF6-F748-9F33-94AB5D57C622}"/>
              </a:ext>
            </a:extLst>
          </p:cNvPr>
          <p:cNvSpPr txBox="1"/>
          <p:nvPr/>
        </p:nvSpPr>
        <p:spPr>
          <a:xfrm>
            <a:off x="1895707" y="1195416"/>
            <a:ext cx="210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SDO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3A8EC3-3FC9-7D13-F82F-D3261DF6AA0D}"/>
              </a:ext>
            </a:extLst>
          </p:cNvPr>
          <p:cNvSpPr txBox="1"/>
          <p:nvPr/>
        </p:nvSpPr>
        <p:spPr>
          <a:xfrm>
            <a:off x="6079274" y="1209171"/>
            <a:ext cx="210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SDO 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394436-C9B2-C6D1-3A00-32C1A04C1E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90" y="1625807"/>
            <a:ext cx="4027861" cy="408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3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863969" y="2967335"/>
            <a:ext cx="5776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② </a:t>
            </a:r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by Division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216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Cebu City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570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kumimoji="1" lang="en-US" altLang="ja-JP" sz="20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Grade×Accuracy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CA5BA3F-A905-B210-ADC1-AF9DA6CE1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6261440"/>
              </p:ext>
            </p:extLst>
          </p:nvPr>
        </p:nvGraphicFramePr>
        <p:xfrm>
          <a:off x="288235" y="1191227"/>
          <a:ext cx="8607287" cy="529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62832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7091E-F4D8-6839-7AB8-1B63A6C29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C08BD6A-8761-0480-5800-50493F232B26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AB78B20-54C6-4A05-04D0-7CB4413E7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11EB562-F827-A86A-932C-998A3A926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FD5838-D852-F1E6-B1C9-7D67E5772B8B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kumimoji="1" lang="en-US" altLang="ja-JP" sz="20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Grade×Accuracy</a:t>
            </a:r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5FDD6C2-EAE3-9BE4-92CA-067CA9FA95EB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19F05C-2C76-DF24-0745-F20E30DCF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172335"/>
              </p:ext>
            </p:extLst>
          </p:nvPr>
        </p:nvGraphicFramePr>
        <p:xfrm>
          <a:off x="4103098" y="1253332"/>
          <a:ext cx="4431304" cy="4351336"/>
        </p:xfrm>
        <a:graphic>
          <a:graphicData uri="http://schemas.openxmlformats.org/drawingml/2006/table">
            <a:tbl>
              <a:tblPr/>
              <a:tblGrid>
                <a:gridCol w="1107826">
                  <a:extLst>
                    <a:ext uri="{9D8B030D-6E8A-4147-A177-3AD203B41FA5}">
                      <a16:colId xmlns:a16="http://schemas.microsoft.com/office/drawing/2014/main" val="3008049205"/>
                    </a:ext>
                  </a:extLst>
                </a:gridCol>
                <a:gridCol w="1107826">
                  <a:extLst>
                    <a:ext uri="{9D8B030D-6E8A-4147-A177-3AD203B41FA5}">
                      <a16:colId xmlns:a16="http://schemas.microsoft.com/office/drawing/2014/main" val="3364501698"/>
                    </a:ext>
                  </a:extLst>
                </a:gridCol>
                <a:gridCol w="1107826">
                  <a:extLst>
                    <a:ext uri="{9D8B030D-6E8A-4147-A177-3AD203B41FA5}">
                      <a16:colId xmlns:a16="http://schemas.microsoft.com/office/drawing/2014/main" val="3493746395"/>
                    </a:ext>
                  </a:extLst>
                </a:gridCol>
                <a:gridCol w="1107826">
                  <a:extLst>
                    <a:ext uri="{9D8B030D-6E8A-4147-A177-3AD203B41FA5}">
                      <a16:colId xmlns:a16="http://schemas.microsoft.com/office/drawing/2014/main" val="794360315"/>
                    </a:ext>
                  </a:extLst>
                </a:gridCol>
              </a:tblGrid>
              <a:tr h="395576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Cebu City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 dirty="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 dirty="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327209"/>
                  </a:ext>
                </a:extLst>
              </a:tr>
              <a:tr h="1186728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1907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605,825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851,760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71.13%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33906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650,342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836,880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77.71%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589990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393,186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788,410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49.87%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617368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202,875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622,380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0917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166,809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502,320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33.21%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374772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258,628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692,040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37.37%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6738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206,955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520,020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39.80%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75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F3938A2-ADEF-1269-F1A8-9894BD8A86F8}"/>
              </a:ext>
            </a:extLst>
          </p:cNvPr>
          <p:cNvSpPr txBox="1"/>
          <p:nvPr/>
        </p:nvSpPr>
        <p:spPr>
          <a:xfrm>
            <a:off x="406400" y="1635760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FORMULA:</a:t>
            </a:r>
          </a:p>
          <a:p>
            <a:endParaRPr lang="en-PH" dirty="0"/>
          </a:p>
          <a:p>
            <a:r>
              <a:rPr lang="en-PH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4787E6-CEA3-4042-6D1F-7E61AE2E105E}"/>
              </a:ext>
            </a:extLst>
          </p:cNvPr>
          <p:cNvSpPr txBox="1"/>
          <p:nvPr/>
        </p:nvSpPr>
        <p:spPr>
          <a:xfrm>
            <a:off x="254000" y="4174271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/>
              <a:t>605,825/851,760= 71.13%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3A36D41-EC4C-C717-6DB8-14F9CC76D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602184"/>
              </p:ext>
            </p:extLst>
          </p:nvPr>
        </p:nvGraphicFramePr>
        <p:xfrm>
          <a:off x="3341098" y="2929298"/>
          <a:ext cx="762000" cy="2675372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3821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515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652693AC-257D-4B1A-B0FA-22A35B313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556950"/>
              </p:ext>
            </p:extLst>
          </p:nvPr>
        </p:nvGraphicFramePr>
        <p:xfrm>
          <a:off x="246183" y="1081453"/>
          <a:ext cx="8642839" cy="5530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44198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1A62A-4B14-C7C5-E661-85106886F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DEEE4FF-C70B-A122-E872-4493BBF82696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9E0764B-C534-FD4E-1687-48B6419B6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6024743-D3AF-E174-5730-C15D728C0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1C518C-B337-3A96-1A91-075D972DA42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B5AC9B-1DAE-087F-FED7-C246EB83A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124835"/>
              </p:ext>
            </p:extLst>
          </p:nvPr>
        </p:nvGraphicFramePr>
        <p:xfrm>
          <a:off x="3210560" y="980025"/>
          <a:ext cx="4602480" cy="5512594"/>
        </p:xfrm>
        <a:graphic>
          <a:graphicData uri="http://schemas.openxmlformats.org/drawingml/2006/table">
            <a:tbl>
              <a:tblPr/>
              <a:tblGrid>
                <a:gridCol w="920496">
                  <a:extLst>
                    <a:ext uri="{9D8B030D-6E8A-4147-A177-3AD203B41FA5}">
                      <a16:colId xmlns:a16="http://schemas.microsoft.com/office/drawing/2014/main" val="2708136409"/>
                    </a:ext>
                  </a:extLst>
                </a:gridCol>
                <a:gridCol w="920496">
                  <a:extLst>
                    <a:ext uri="{9D8B030D-6E8A-4147-A177-3AD203B41FA5}">
                      <a16:colId xmlns:a16="http://schemas.microsoft.com/office/drawing/2014/main" val="3269897368"/>
                    </a:ext>
                  </a:extLst>
                </a:gridCol>
                <a:gridCol w="920496">
                  <a:extLst>
                    <a:ext uri="{9D8B030D-6E8A-4147-A177-3AD203B41FA5}">
                      <a16:colId xmlns:a16="http://schemas.microsoft.com/office/drawing/2014/main" val="544324793"/>
                    </a:ext>
                  </a:extLst>
                </a:gridCol>
                <a:gridCol w="920496">
                  <a:extLst>
                    <a:ext uri="{9D8B030D-6E8A-4147-A177-3AD203B41FA5}">
                      <a16:colId xmlns:a16="http://schemas.microsoft.com/office/drawing/2014/main" val="1483460236"/>
                    </a:ext>
                  </a:extLst>
                </a:gridCol>
                <a:gridCol w="920496">
                  <a:extLst>
                    <a:ext uri="{9D8B030D-6E8A-4147-A177-3AD203B41FA5}">
                      <a16:colId xmlns:a16="http://schemas.microsoft.com/office/drawing/2014/main" val="17364671"/>
                    </a:ext>
                  </a:extLst>
                </a:gridCol>
              </a:tblGrid>
              <a:tr h="361594">
                <a:tc gridSpan="3"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④Grade x ABC number of people ratio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PH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621501"/>
                  </a:ext>
                </a:extLst>
              </a:tr>
              <a:tr h="361594"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4452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436826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6,205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dirty="0">
                          <a:solidFill>
                            <a:srgbClr val="000000"/>
                          </a:solidFill>
                          <a:effectLst/>
                        </a:rPr>
                        <a:t>2,668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1,768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10,641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327305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4,492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1,934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961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7,387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410379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1,975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3,317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5,970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11,262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7882990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365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dirty="0">
                          <a:solidFill>
                            <a:srgbClr val="000000"/>
                          </a:solidFill>
                          <a:effectLst/>
                        </a:rPr>
                        <a:t>999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9,106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10,470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339893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165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740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7,458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8,363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948879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473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1,392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8,175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10,040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5474584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510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dirty="0">
                          <a:solidFill>
                            <a:srgbClr val="000000"/>
                          </a:solidFill>
                          <a:effectLst/>
                        </a:rPr>
                        <a:t>1,432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8,132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10,074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636997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14,185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41,570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68,237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894800"/>
                  </a:ext>
                </a:extLst>
              </a:tr>
              <a:tr h="361594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0D7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827338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0D7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80D7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0D7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185507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654516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706250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209940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953223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0253660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534853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264686"/>
                  </a:ext>
                </a:extLst>
              </a:tr>
              <a:tr h="220974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157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599EDD-4F15-9ADD-9C8E-C081E18962C6}"/>
              </a:ext>
            </a:extLst>
          </p:cNvPr>
          <p:cNvSpPr txBox="1"/>
          <p:nvPr/>
        </p:nvSpPr>
        <p:spPr>
          <a:xfrm>
            <a:off x="163461" y="1247731"/>
            <a:ext cx="2864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</a:t>
            </a:r>
          </a:p>
          <a:p>
            <a:endParaRPr lang="en-PH" b="1" dirty="0"/>
          </a:p>
          <a:p>
            <a:r>
              <a:rPr lang="en-PH" b="1" dirty="0"/>
              <a:t>EXAMPLE:  GRADE 4</a:t>
            </a:r>
          </a:p>
          <a:p>
            <a:endParaRPr lang="en-PH" b="1" dirty="0"/>
          </a:p>
          <a:p>
            <a:r>
              <a:rPr lang="en-PH" b="1" dirty="0"/>
              <a:t>6,205/10,641= 58%</a:t>
            </a:r>
          </a:p>
        </p:txBody>
      </p:sp>
    </p:spTree>
    <p:extLst>
      <p:ext uri="{BB962C8B-B14F-4D97-AF65-F5344CB8AC3E}">
        <p14:creationId xmlns:p14="http://schemas.microsoft.com/office/powerpoint/2010/main" val="397297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3.Topic × 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2476CC43-8920-4E3B-AA0A-E4A679F10D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697842"/>
              </p:ext>
            </p:extLst>
          </p:nvPr>
        </p:nvGraphicFramePr>
        <p:xfrm>
          <a:off x="407502" y="950329"/>
          <a:ext cx="8232447" cy="5380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1C23CEE-9205-4B28-A65B-692D11151D4F}"/>
              </a:ext>
            </a:extLst>
          </p:cNvPr>
          <p:cNvSpPr/>
          <p:nvPr/>
        </p:nvSpPr>
        <p:spPr>
          <a:xfrm>
            <a:off x="5367130" y="1096952"/>
            <a:ext cx="2981740" cy="8809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6126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1F4309-5C44-9A31-7E8E-6D2AF5D51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982684"/>
              </p:ext>
            </p:extLst>
          </p:nvPr>
        </p:nvGraphicFramePr>
        <p:xfrm>
          <a:off x="2938160" y="1006909"/>
          <a:ext cx="5213380" cy="5279632"/>
        </p:xfrm>
        <a:graphic>
          <a:graphicData uri="http://schemas.openxmlformats.org/drawingml/2006/table">
            <a:tbl>
              <a:tblPr/>
              <a:tblGrid>
                <a:gridCol w="1038522">
                  <a:extLst>
                    <a:ext uri="{9D8B030D-6E8A-4147-A177-3AD203B41FA5}">
                      <a16:colId xmlns:a16="http://schemas.microsoft.com/office/drawing/2014/main" val="3620232186"/>
                    </a:ext>
                  </a:extLst>
                </a:gridCol>
                <a:gridCol w="1038522">
                  <a:extLst>
                    <a:ext uri="{9D8B030D-6E8A-4147-A177-3AD203B41FA5}">
                      <a16:colId xmlns:a16="http://schemas.microsoft.com/office/drawing/2014/main" val="582543402"/>
                    </a:ext>
                  </a:extLst>
                </a:gridCol>
                <a:gridCol w="1059292">
                  <a:extLst>
                    <a:ext uri="{9D8B030D-6E8A-4147-A177-3AD203B41FA5}">
                      <a16:colId xmlns:a16="http://schemas.microsoft.com/office/drawing/2014/main" val="3279514432"/>
                    </a:ext>
                  </a:extLst>
                </a:gridCol>
                <a:gridCol w="1038522">
                  <a:extLst>
                    <a:ext uri="{9D8B030D-6E8A-4147-A177-3AD203B41FA5}">
                      <a16:colId xmlns:a16="http://schemas.microsoft.com/office/drawing/2014/main" val="719978868"/>
                    </a:ext>
                  </a:extLst>
                </a:gridCol>
                <a:gridCol w="1038522">
                  <a:extLst>
                    <a:ext uri="{9D8B030D-6E8A-4147-A177-3AD203B41FA5}">
                      <a16:colId xmlns:a16="http://schemas.microsoft.com/office/drawing/2014/main" val="633396473"/>
                    </a:ext>
                  </a:extLst>
                </a:gridCol>
              </a:tblGrid>
              <a:tr h="9223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Questions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058869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478,493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591,024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718042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409,042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591,024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774134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468,115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664,274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78753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72,672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157,682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589952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61,338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90,104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169682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149,960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697361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176,135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485,083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873232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56,395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191,311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226940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73,099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224,940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381777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113,590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383,636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32777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137,483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315,124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381318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195,246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424,221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20617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87,668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262,613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206829"/>
                  </a:ext>
                </a:extLst>
              </a:tr>
              <a:tr h="3074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282,814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010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4A81F94-2BEF-D080-A1C2-33BD9230ADAC}"/>
              </a:ext>
            </a:extLst>
          </p:cNvPr>
          <p:cNvSpPr txBox="1"/>
          <p:nvPr/>
        </p:nvSpPr>
        <p:spPr>
          <a:xfrm>
            <a:off x="172845" y="1066882"/>
            <a:ext cx="238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BA19BC-6DE3-9019-4A57-B4F53DF30967}"/>
              </a:ext>
            </a:extLst>
          </p:cNvPr>
          <p:cNvSpPr txBox="1"/>
          <p:nvPr/>
        </p:nvSpPr>
        <p:spPr>
          <a:xfrm>
            <a:off x="128425" y="1761892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7E6E32-DB4D-5739-7E58-329EBB366B25}"/>
              </a:ext>
            </a:extLst>
          </p:cNvPr>
          <p:cNvSpPr txBox="1"/>
          <p:nvPr/>
        </p:nvSpPr>
        <p:spPr>
          <a:xfrm>
            <a:off x="189573" y="3757961"/>
            <a:ext cx="1962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NO.1 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478,493 / 591,024 = 81%</a:t>
            </a:r>
          </a:p>
        </p:txBody>
      </p:sp>
    </p:spTree>
    <p:extLst>
      <p:ext uri="{BB962C8B-B14F-4D97-AF65-F5344CB8AC3E}">
        <p14:creationId xmlns:p14="http://schemas.microsoft.com/office/powerpoint/2010/main" val="169844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552E-92A8-86F3-4176-4D849E637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4476DFC-C005-B2AE-16A9-83D726DD19B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5C28507-C92D-DB28-5B87-8BCD5A4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E0429F5-7EA5-4FAC-2593-547FB2CDD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2EDFDE-F91A-F23D-2CC7-627263542C96}"/>
              </a:ext>
            </a:extLst>
          </p:cNvPr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Mandaue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47206EE-22CA-E07A-F6CE-F739079EC506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82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84399EE-9C62-C9F3-E1BF-F060A0A5FA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257358"/>
              </p:ext>
            </p:extLst>
          </p:nvPr>
        </p:nvGraphicFramePr>
        <p:xfrm>
          <a:off x="163461" y="1162869"/>
          <a:ext cx="8672426" cy="5446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35492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03F5E-7B5D-33CE-ED65-4AFE68E2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A90C538-FE80-C5D6-2A6D-CC5B87BA798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9418DA5-8F17-ABC0-7E39-344A371CA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7C5DB5F-145C-3377-471C-022D60447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6C8825-B44C-677B-CA43-6BC1401ADF6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82B3D1-C36B-E56C-D096-BB025C36B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3254"/>
              </p:ext>
            </p:extLst>
          </p:nvPr>
        </p:nvGraphicFramePr>
        <p:xfrm>
          <a:off x="3980985" y="1253329"/>
          <a:ext cx="4850781" cy="4400341"/>
        </p:xfrm>
        <a:graphic>
          <a:graphicData uri="http://schemas.openxmlformats.org/drawingml/2006/table">
            <a:tbl>
              <a:tblPr/>
              <a:tblGrid>
                <a:gridCol w="1283110">
                  <a:extLst>
                    <a:ext uri="{9D8B030D-6E8A-4147-A177-3AD203B41FA5}">
                      <a16:colId xmlns:a16="http://schemas.microsoft.com/office/drawing/2014/main" val="3840550071"/>
                    </a:ext>
                  </a:extLst>
                </a:gridCol>
                <a:gridCol w="1283110">
                  <a:extLst>
                    <a:ext uri="{9D8B030D-6E8A-4147-A177-3AD203B41FA5}">
                      <a16:colId xmlns:a16="http://schemas.microsoft.com/office/drawing/2014/main" val="14273944"/>
                    </a:ext>
                  </a:extLst>
                </a:gridCol>
                <a:gridCol w="1043178">
                  <a:extLst>
                    <a:ext uri="{9D8B030D-6E8A-4147-A177-3AD203B41FA5}">
                      <a16:colId xmlns:a16="http://schemas.microsoft.com/office/drawing/2014/main" val="4037834324"/>
                    </a:ext>
                  </a:extLst>
                </a:gridCol>
                <a:gridCol w="1241383">
                  <a:extLst>
                    <a:ext uri="{9D8B030D-6E8A-4147-A177-3AD203B41FA5}">
                      <a16:colId xmlns:a16="http://schemas.microsoft.com/office/drawing/2014/main" val="955574999"/>
                    </a:ext>
                  </a:extLst>
                </a:gridCol>
              </a:tblGrid>
              <a:tr h="1157983">
                <a:tc>
                  <a:txBody>
                    <a:bodyPr/>
                    <a:lstStyle/>
                    <a:p>
                      <a:pPr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5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Acc.Rate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5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260556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281,118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397,280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70.76%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015788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358,829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466,560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76.91%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879030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193,743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403,900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47.97%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323252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79,985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245,940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32.52%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440461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81,818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237,720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34.42%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463994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96,710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281,820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34.32%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34063"/>
                  </a:ext>
                </a:extLst>
              </a:tr>
              <a:tr h="46319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115,321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295,740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38.99%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5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9085" marR="19085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31178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9B4EA4C-D7A4-676F-AFD9-24BB23AF4BE7}"/>
              </a:ext>
            </a:extLst>
          </p:cNvPr>
          <p:cNvSpPr txBox="1"/>
          <p:nvPr/>
        </p:nvSpPr>
        <p:spPr>
          <a:xfrm>
            <a:off x="406400" y="1635760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59953E-07CB-71C8-4A47-A0B0A94CA1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24690"/>
              </p:ext>
            </p:extLst>
          </p:nvPr>
        </p:nvGraphicFramePr>
        <p:xfrm>
          <a:off x="3218985" y="2460947"/>
          <a:ext cx="762000" cy="3192721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561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F6E2E77-A6E5-DD62-BD59-DD4772B46664}"/>
              </a:ext>
            </a:extLst>
          </p:cNvPr>
          <p:cNvSpPr txBox="1"/>
          <p:nvPr/>
        </p:nvSpPr>
        <p:spPr>
          <a:xfrm>
            <a:off x="254000" y="4174271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/>
              <a:t>115,321/295,740= 38.99%</a:t>
            </a:r>
          </a:p>
        </p:txBody>
      </p:sp>
    </p:spTree>
    <p:extLst>
      <p:ext uri="{BB962C8B-B14F-4D97-AF65-F5344CB8AC3E}">
        <p14:creationId xmlns:p14="http://schemas.microsoft.com/office/powerpoint/2010/main" val="3187800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8E1CDC27-8F4B-4835-958E-BDC199B8A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06306"/>
              </p:ext>
            </p:extLst>
          </p:nvPr>
        </p:nvGraphicFramePr>
        <p:xfrm>
          <a:off x="263768" y="1081453"/>
          <a:ext cx="8660423" cy="5521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37115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45E2-7941-265B-40C1-924B01D3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8CE0930-E0E8-FFF4-16DC-17D003FFF069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28059F3-8858-0291-5D18-972D10F0C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A674E57-3BD4-7DAB-2C4C-73B12A22C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4CE59F-719B-55C1-4DB4-A3EF40504873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423B56-DD84-70D8-C351-1CD3B57DA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179678"/>
              </p:ext>
            </p:extLst>
          </p:nvPr>
        </p:nvGraphicFramePr>
        <p:xfrm>
          <a:off x="3168804" y="1071683"/>
          <a:ext cx="5428785" cy="5151120"/>
        </p:xfrm>
        <a:graphic>
          <a:graphicData uri="http://schemas.openxmlformats.org/drawingml/2006/table">
            <a:tbl>
              <a:tblPr/>
              <a:tblGrid>
                <a:gridCol w="1085757">
                  <a:extLst>
                    <a:ext uri="{9D8B030D-6E8A-4147-A177-3AD203B41FA5}">
                      <a16:colId xmlns:a16="http://schemas.microsoft.com/office/drawing/2014/main" val="3111370493"/>
                    </a:ext>
                  </a:extLst>
                </a:gridCol>
                <a:gridCol w="1085757">
                  <a:extLst>
                    <a:ext uri="{9D8B030D-6E8A-4147-A177-3AD203B41FA5}">
                      <a16:colId xmlns:a16="http://schemas.microsoft.com/office/drawing/2014/main" val="3755451569"/>
                    </a:ext>
                  </a:extLst>
                </a:gridCol>
                <a:gridCol w="1085757">
                  <a:extLst>
                    <a:ext uri="{9D8B030D-6E8A-4147-A177-3AD203B41FA5}">
                      <a16:colId xmlns:a16="http://schemas.microsoft.com/office/drawing/2014/main" val="1385669252"/>
                    </a:ext>
                  </a:extLst>
                </a:gridCol>
                <a:gridCol w="1085757">
                  <a:extLst>
                    <a:ext uri="{9D8B030D-6E8A-4147-A177-3AD203B41FA5}">
                      <a16:colId xmlns:a16="http://schemas.microsoft.com/office/drawing/2014/main" val="3644459635"/>
                    </a:ext>
                  </a:extLst>
                </a:gridCol>
                <a:gridCol w="1085757">
                  <a:extLst>
                    <a:ext uri="{9D8B030D-6E8A-4147-A177-3AD203B41FA5}">
                      <a16:colId xmlns:a16="http://schemas.microsoft.com/office/drawing/2014/main" val="2616841665"/>
                    </a:ext>
                  </a:extLst>
                </a:gridCol>
              </a:tblGrid>
              <a:tr h="386319"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02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E02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02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858289"/>
                  </a:ext>
                </a:extLst>
              </a:tr>
              <a:tr h="3160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 ABOVE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 BELOW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446447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2,890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4,966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494078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8398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148086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269075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034146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362047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011401"/>
                  </a:ext>
                </a:extLst>
              </a:tr>
              <a:tr h="3160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19,519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34254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753052"/>
                  </a:ext>
                </a:extLst>
              </a:tr>
              <a:tr h="31607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25843"/>
                  </a:ext>
                </a:extLst>
              </a:tr>
              <a:tr h="386319"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6060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4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229947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431862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589133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736785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648478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285044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461978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395826"/>
                  </a:ext>
                </a:extLst>
              </a:tr>
              <a:tr h="182048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65102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CCA56A7-052D-ED35-A93D-9F5F69A0D621}"/>
              </a:ext>
            </a:extLst>
          </p:cNvPr>
          <p:cNvSpPr txBox="1"/>
          <p:nvPr/>
        </p:nvSpPr>
        <p:spPr>
          <a:xfrm>
            <a:off x="163461" y="1247731"/>
            <a:ext cx="2864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2,890/4,966= 58%</a:t>
            </a:r>
          </a:p>
        </p:txBody>
      </p:sp>
    </p:spTree>
    <p:extLst>
      <p:ext uri="{BB962C8B-B14F-4D97-AF65-F5344CB8AC3E}">
        <p14:creationId xmlns:p14="http://schemas.microsoft.com/office/powerpoint/2010/main" val="2064443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F66FB241-9B09-4F29-87C4-3EC939B541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092148"/>
              </p:ext>
            </p:extLst>
          </p:nvPr>
        </p:nvGraphicFramePr>
        <p:xfrm>
          <a:off x="216002" y="841607"/>
          <a:ext cx="8764534" cy="586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9247C0-5C49-4D8F-9887-CEF06CDCF789}"/>
              </a:ext>
            </a:extLst>
          </p:cNvPr>
          <p:cNvSpPr/>
          <p:nvPr/>
        </p:nvSpPr>
        <p:spPr>
          <a:xfrm>
            <a:off x="4369561" y="1016246"/>
            <a:ext cx="4175349" cy="7715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1442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557B9-F0E7-EC86-0BFA-D40EC8298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71A135F-5AB3-69F4-BB8F-FCE04D2B67B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EB84442-53BC-C316-DF40-8EF1EDA1C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385B400-7BD1-C6A0-EED5-2A12C51F6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F7FAFB-41FC-A153-157E-91EBFBBAC6E3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4DA533E-2A36-02DF-1158-62BA0731FC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608103"/>
              </p:ext>
            </p:extLst>
          </p:nvPr>
        </p:nvGraphicFramePr>
        <p:xfrm>
          <a:off x="3492190" y="1051357"/>
          <a:ext cx="4815470" cy="5376872"/>
        </p:xfrm>
        <a:graphic>
          <a:graphicData uri="http://schemas.openxmlformats.org/drawingml/2006/table">
            <a:tbl>
              <a:tblPr/>
              <a:tblGrid>
                <a:gridCol w="963094">
                  <a:extLst>
                    <a:ext uri="{9D8B030D-6E8A-4147-A177-3AD203B41FA5}">
                      <a16:colId xmlns:a16="http://schemas.microsoft.com/office/drawing/2014/main" val="783790239"/>
                    </a:ext>
                  </a:extLst>
                </a:gridCol>
                <a:gridCol w="963094">
                  <a:extLst>
                    <a:ext uri="{9D8B030D-6E8A-4147-A177-3AD203B41FA5}">
                      <a16:colId xmlns:a16="http://schemas.microsoft.com/office/drawing/2014/main" val="4286766567"/>
                    </a:ext>
                  </a:extLst>
                </a:gridCol>
                <a:gridCol w="963094">
                  <a:extLst>
                    <a:ext uri="{9D8B030D-6E8A-4147-A177-3AD203B41FA5}">
                      <a16:colId xmlns:a16="http://schemas.microsoft.com/office/drawing/2014/main" val="1047951800"/>
                    </a:ext>
                  </a:extLst>
                </a:gridCol>
                <a:gridCol w="963094">
                  <a:extLst>
                    <a:ext uri="{9D8B030D-6E8A-4147-A177-3AD203B41FA5}">
                      <a16:colId xmlns:a16="http://schemas.microsoft.com/office/drawing/2014/main" val="865047022"/>
                    </a:ext>
                  </a:extLst>
                </a:gridCol>
                <a:gridCol w="963094">
                  <a:extLst>
                    <a:ext uri="{9D8B030D-6E8A-4147-A177-3AD203B41FA5}">
                      <a16:colId xmlns:a16="http://schemas.microsoft.com/office/drawing/2014/main" val="2141845131"/>
                    </a:ext>
                  </a:extLst>
                </a:gridCol>
              </a:tblGrid>
              <a:tr h="92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610558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244,892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302,344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503781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206,211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302,344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135591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241,257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339,932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83016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35,728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34184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46,160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07496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64,488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853870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78,243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227,207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555270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25,776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2809715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34,556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96,732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433019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48,985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170,610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036598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147,559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73377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91,525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202,146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69595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38,620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27027"/>
                  </a:ext>
                </a:extLst>
              </a:tr>
              <a:tr h="28149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38,327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134,764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20093"/>
                  </a:ext>
                </a:extLst>
              </a:tr>
              <a:tr h="460624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PH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PH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3503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958C82-25D4-0C31-FF6A-770D4CCC2766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E63179-DA69-B3F4-F93B-508FD7F3650C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2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206,211 / 302,344= 68%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8BA31-EAC2-22BC-52EA-8538CA0FF5B7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2190366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LapuLapu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8696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9CB4393-E06E-F523-ACD6-1E3E30A106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199942"/>
              </p:ext>
            </p:extLst>
          </p:nvPr>
        </p:nvGraphicFramePr>
        <p:xfrm>
          <a:off x="437322" y="1162869"/>
          <a:ext cx="8468139" cy="5426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5626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DC66-89E9-6B57-0796-6450B3DDC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17B72A3-C8B8-DC98-AF92-E5D9EDDBF1A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E4D9B99-845F-C1C4-5BFC-2F5809CA0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174C612-E578-48C9-508C-D75E00B1A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17449E-082C-D8ED-13B0-B8B9B67D31C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35348C-1243-7B73-063C-70C3D6541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603143"/>
              </p:ext>
            </p:extLst>
          </p:nvPr>
        </p:nvGraphicFramePr>
        <p:xfrm>
          <a:off x="3792779" y="1162869"/>
          <a:ext cx="5061289" cy="4660804"/>
        </p:xfrm>
        <a:graphic>
          <a:graphicData uri="http://schemas.openxmlformats.org/drawingml/2006/table">
            <a:tbl>
              <a:tblPr/>
              <a:tblGrid>
                <a:gridCol w="1823791">
                  <a:extLst>
                    <a:ext uri="{9D8B030D-6E8A-4147-A177-3AD203B41FA5}">
                      <a16:colId xmlns:a16="http://schemas.microsoft.com/office/drawing/2014/main" val="2655351349"/>
                    </a:ext>
                  </a:extLst>
                </a:gridCol>
                <a:gridCol w="1079166">
                  <a:extLst>
                    <a:ext uri="{9D8B030D-6E8A-4147-A177-3AD203B41FA5}">
                      <a16:colId xmlns:a16="http://schemas.microsoft.com/office/drawing/2014/main" val="4108289871"/>
                    </a:ext>
                  </a:extLst>
                </a:gridCol>
                <a:gridCol w="1079166">
                  <a:extLst>
                    <a:ext uri="{9D8B030D-6E8A-4147-A177-3AD203B41FA5}">
                      <a16:colId xmlns:a16="http://schemas.microsoft.com/office/drawing/2014/main" val="1544100163"/>
                    </a:ext>
                  </a:extLst>
                </a:gridCol>
                <a:gridCol w="1079166">
                  <a:extLst>
                    <a:ext uri="{9D8B030D-6E8A-4147-A177-3AD203B41FA5}">
                      <a16:colId xmlns:a16="http://schemas.microsoft.com/office/drawing/2014/main" val="3810481517"/>
                    </a:ext>
                  </a:extLst>
                </a:gridCol>
              </a:tblGrid>
              <a:tr h="236438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Lapulapu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41714"/>
                  </a:ext>
                </a:extLst>
              </a:tr>
              <a:tr h="641366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562036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394,995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620,880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63.62%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06372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469,329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668,400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70.22%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244441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248,085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581,560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42.66%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793322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133,091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410,460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32.42%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06016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147,288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395,700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37.22%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639922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148,828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447,480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33.26%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312262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175,348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441,920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39.68%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304844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r" rtl="0" fontAlgn="b"/>
                      <a:endParaRPr lang="en-PH" sz="1300" b="0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PH" sz="1300" b="0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PH" sz="1300" b="0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 dirty="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16333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62E756-E9C5-F3AF-38D5-09BC8880752D}"/>
              </a:ext>
            </a:extLst>
          </p:cNvPr>
          <p:cNvSpPr txBox="1"/>
          <p:nvPr/>
        </p:nvSpPr>
        <p:spPr>
          <a:xfrm>
            <a:off x="289932" y="1191227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D331B5-FBF0-E05B-713C-B5CA3DD27526}"/>
              </a:ext>
            </a:extLst>
          </p:cNvPr>
          <p:cNvSpPr txBox="1"/>
          <p:nvPr/>
        </p:nvSpPr>
        <p:spPr>
          <a:xfrm>
            <a:off x="254000" y="4174271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/>
              <a:t>115,321/295,740= 38.99%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456249-568C-D960-CB93-9647819D0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11308"/>
              </p:ext>
            </p:extLst>
          </p:nvPr>
        </p:nvGraphicFramePr>
        <p:xfrm>
          <a:off x="3030779" y="2037201"/>
          <a:ext cx="762000" cy="335998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799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275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B47D3B04-D702-466B-9B98-707B364CD1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601887"/>
              </p:ext>
            </p:extLst>
          </p:nvPr>
        </p:nvGraphicFramePr>
        <p:xfrm>
          <a:off x="254977" y="1162869"/>
          <a:ext cx="8695592" cy="5492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34334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BDD23-96A6-04AE-2AFB-B6655B44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1078531-75DD-4237-6870-5D7D9AF96634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F847B2F-8180-00A8-396B-7B93DD939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EFEF74C-4C18-4D79-AAD3-6A296806A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A23E12D-54C7-62EF-E325-DAB772A35716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18A7A7-CB97-71A3-194D-D41E370583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58718"/>
              </p:ext>
            </p:extLst>
          </p:nvPr>
        </p:nvGraphicFramePr>
        <p:xfrm>
          <a:off x="3178469" y="1081183"/>
          <a:ext cx="5586388" cy="5531918"/>
        </p:xfrm>
        <a:graphic>
          <a:graphicData uri="http://schemas.openxmlformats.org/drawingml/2006/table">
            <a:tbl>
              <a:tblPr/>
              <a:tblGrid>
                <a:gridCol w="1004746">
                  <a:extLst>
                    <a:ext uri="{9D8B030D-6E8A-4147-A177-3AD203B41FA5}">
                      <a16:colId xmlns:a16="http://schemas.microsoft.com/office/drawing/2014/main" val="2551343207"/>
                    </a:ext>
                  </a:extLst>
                </a:gridCol>
                <a:gridCol w="1004746">
                  <a:extLst>
                    <a:ext uri="{9D8B030D-6E8A-4147-A177-3AD203B41FA5}">
                      <a16:colId xmlns:a16="http://schemas.microsoft.com/office/drawing/2014/main" val="879464505"/>
                    </a:ext>
                  </a:extLst>
                </a:gridCol>
                <a:gridCol w="1004746">
                  <a:extLst>
                    <a:ext uri="{9D8B030D-6E8A-4147-A177-3AD203B41FA5}">
                      <a16:colId xmlns:a16="http://schemas.microsoft.com/office/drawing/2014/main" val="246061092"/>
                    </a:ext>
                  </a:extLst>
                </a:gridCol>
                <a:gridCol w="1567404">
                  <a:extLst>
                    <a:ext uri="{9D8B030D-6E8A-4147-A177-3AD203B41FA5}">
                      <a16:colId xmlns:a16="http://schemas.microsoft.com/office/drawing/2014/main" val="3014559571"/>
                    </a:ext>
                  </a:extLst>
                </a:gridCol>
                <a:gridCol w="1004746">
                  <a:extLst>
                    <a:ext uri="{9D8B030D-6E8A-4147-A177-3AD203B41FA5}">
                      <a16:colId xmlns:a16="http://schemas.microsoft.com/office/drawing/2014/main" val="2205308771"/>
                    </a:ext>
                  </a:extLst>
                </a:gridCol>
              </a:tblGrid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125518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3,458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2,153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2,152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7,763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475692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468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/>
                        <a:t>1,993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1,502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3,963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6400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1,956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5,608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8,310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980819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5,900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6,843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02340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1,441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5,007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6,596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956892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6,782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7,459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24485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1,200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5,679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7,355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818875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10,127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32,630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48,289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515620"/>
                  </a:ext>
                </a:extLst>
              </a:tr>
              <a:tr h="417698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685103"/>
                  </a:ext>
                </a:extLst>
              </a:tr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103882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42312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98744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521114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07967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634429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7078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78847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94949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9EBE5DB-0402-ADF2-1069-62DDD1457D36}"/>
              </a:ext>
            </a:extLst>
          </p:cNvPr>
          <p:cNvSpPr txBox="1"/>
          <p:nvPr/>
        </p:nvSpPr>
        <p:spPr>
          <a:xfrm>
            <a:off x="163461" y="1247731"/>
            <a:ext cx="2864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</a:t>
            </a:r>
          </a:p>
          <a:p>
            <a:endParaRPr lang="en-PH" b="1" dirty="0"/>
          </a:p>
          <a:p>
            <a:r>
              <a:rPr lang="en-PH" b="1" dirty="0"/>
              <a:t>EXAMPLE: GRADE 5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FFFF00"/>
                </a:highlight>
              </a:rPr>
              <a:t>468/3,963= 12%</a:t>
            </a:r>
          </a:p>
        </p:txBody>
      </p:sp>
    </p:spTree>
    <p:extLst>
      <p:ext uri="{BB962C8B-B14F-4D97-AF65-F5344CB8AC3E}">
        <p14:creationId xmlns:p14="http://schemas.microsoft.com/office/powerpoint/2010/main" val="3902625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9616E35-7395-4999-A8D5-C4C4E5E5DC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433010"/>
              </p:ext>
            </p:extLst>
          </p:nvPr>
        </p:nvGraphicFramePr>
        <p:xfrm>
          <a:off x="163460" y="1016246"/>
          <a:ext cx="8817075" cy="568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0E51693-4FCB-429A-8F8C-919F999F9CB3}"/>
              </a:ext>
            </a:extLst>
          </p:cNvPr>
          <p:cNvSpPr/>
          <p:nvPr/>
        </p:nvSpPr>
        <p:spPr>
          <a:xfrm>
            <a:off x="4572000" y="1016246"/>
            <a:ext cx="4355998" cy="8376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01054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DB23-732F-7C34-A931-2493FD86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756D06F-3D60-1183-9E40-FCA769D8FADA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B23D594-F2BA-6CB4-6756-FFDDE6C2E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23504B6-769D-D0C2-DF80-4F1EC4E80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6EE93F-A9C6-BA44-7F2A-C137F9B98204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8701E5-567E-38F6-6AD7-EAC722A1AB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573923"/>
              </p:ext>
            </p:extLst>
          </p:nvPr>
        </p:nvGraphicFramePr>
        <p:xfrm>
          <a:off x="2988527" y="961395"/>
          <a:ext cx="5754025" cy="5522892"/>
        </p:xfrm>
        <a:graphic>
          <a:graphicData uri="http://schemas.openxmlformats.org/drawingml/2006/table">
            <a:tbl>
              <a:tblPr/>
              <a:tblGrid>
                <a:gridCol w="1150805">
                  <a:extLst>
                    <a:ext uri="{9D8B030D-6E8A-4147-A177-3AD203B41FA5}">
                      <a16:colId xmlns:a16="http://schemas.microsoft.com/office/drawing/2014/main" val="753325215"/>
                    </a:ext>
                  </a:extLst>
                </a:gridCol>
                <a:gridCol w="1150805">
                  <a:extLst>
                    <a:ext uri="{9D8B030D-6E8A-4147-A177-3AD203B41FA5}">
                      <a16:colId xmlns:a16="http://schemas.microsoft.com/office/drawing/2014/main" val="3265980235"/>
                    </a:ext>
                  </a:extLst>
                </a:gridCol>
                <a:gridCol w="1150805">
                  <a:extLst>
                    <a:ext uri="{9D8B030D-6E8A-4147-A177-3AD203B41FA5}">
                      <a16:colId xmlns:a16="http://schemas.microsoft.com/office/drawing/2014/main" val="481255427"/>
                    </a:ext>
                  </a:extLst>
                </a:gridCol>
                <a:gridCol w="1150805">
                  <a:extLst>
                    <a:ext uri="{9D8B030D-6E8A-4147-A177-3AD203B41FA5}">
                      <a16:colId xmlns:a16="http://schemas.microsoft.com/office/drawing/2014/main" val="4167599596"/>
                    </a:ext>
                  </a:extLst>
                </a:gridCol>
                <a:gridCol w="1150805">
                  <a:extLst>
                    <a:ext uri="{9D8B030D-6E8A-4147-A177-3AD203B41FA5}">
                      <a16:colId xmlns:a16="http://schemas.microsoft.com/office/drawing/2014/main" val="2334042821"/>
                    </a:ext>
                  </a:extLst>
                </a:gridCol>
              </a:tblGrid>
              <a:tr h="974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8086870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341,540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451,332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90309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280,279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451,332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66176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307,292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503,196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762574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43,289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116,340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310209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66,480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004178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51,453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107,512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157888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117,108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353,053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430538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40,856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138,804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588388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161,268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358757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277,030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178031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228,981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133071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141,407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311,094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647486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192,582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928760"/>
                  </a:ext>
                </a:extLst>
              </a:tr>
              <a:tr h="3248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58,170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207,396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36006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82C6AD0-F367-49F8-042D-2464FAE80E57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E4B5DE-9E06-06C9-B88F-FE81B746D805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7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341,540 / 451,332= 76%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39F2E1-73F0-7679-94B8-F03A6A8CA1DC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3948190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CebuProv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379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608ECA0-B801-3DBD-AFBB-F932AF22A9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229821"/>
              </p:ext>
            </p:extLst>
          </p:nvPr>
        </p:nvGraphicFramePr>
        <p:xfrm>
          <a:off x="427383" y="1191227"/>
          <a:ext cx="8478077" cy="529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01420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F5674-125F-6374-C2A5-A896ABC52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FB97E17-FADC-8FBA-ABA4-AA90B0BF6DB4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CFFDBF3-36E3-C65E-39D5-D1060BE7D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5A7184A-BCC4-5354-4F1C-E520DDB00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A419CA-7D47-5213-6F57-265FEFECA9B4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FEE7D3-3E1D-5A42-DFFD-F7843A360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61994"/>
              </p:ext>
            </p:extLst>
          </p:nvPr>
        </p:nvGraphicFramePr>
        <p:xfrm>
          <a:off x="3455261" y="1315844"/>
          <a:ext cx="5343050" cy="4861119"/>
        </p:xfrm>
        <a:graphic>
          <a:graphicData uri="http://schemas.openxmlformats.org/drawingml/2006/table">
            <a:tbl>
              <a:tblPr/>
              <a:tblGrid>
                <a:gridCol w="1571486">
                  <a:extLst>
                    <a:ext uri="{9D8B030D-6E8A-4147-A177-3AD203B41FA5}">
                      <a16:colId xmlns:a16="http://schemas.microsoft.com/office/drawing/2014/main" val="2356342615"/>
                    </a:ext>
                  </a:extLst>
                </a:gridCol>
                <a:gridCol w="1257188">
                  <a:extLst>
                    <a:ext uri="{9D8B030D-6E8A-4147-A177-3AD203B41FA5}">
                      <a16:colId xmlns:a16="http://schemas.microsoft.com/office/drawing/2014/main" val="2302409603"/>
                    </a:ext>
                  </a:extLst>
                </a:gridCol>
                <a:gridCol w="1257188">
                  <a:extLst>
                    <a:ext uri="{9D8B030D-6E8A-4147-A177-3AD203B41FA5}">
                      <a16:colId xmlns:a16="http://schemas.microsoft.com/office/drawing/2014/main" val="3624739617"/>
                    </a:ext>
                  </a:extLst>
                </a:gridCol>
                <a:gridCol w="1257188">
                  <a:extLst>
                    <a:ext uri="{9D8B030D-6E8A-4147-A177-3AD203B41FA5}">
                      <a16:colId xmlns:a16="http://schemas.microsoft.com/office/drawing/2014/main" val="830823592"/>
                    </a:ext>
                  </a:extLst>
                </a:gridCol>
              </a:tblGrid>
              <a:tr h="422706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Cebu Prov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430"/>
                  </a:ext>
                </a:extLst>
              </a:tr>
              <a:tr h="105676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99865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526,675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764,156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68.92%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659688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626,718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819,764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76.45%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5935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360,107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743,484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48.44%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529714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325,437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1,000,204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32.54%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83508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417,770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1,213,791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34.42%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176547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450,061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1,299,986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34.62%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26441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508,576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1,287,900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39.49%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444508"/>
                  </a:ext>
                </a:extLst>
              </a:tr>
              <a:tr h="42270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3,215,344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7,129,285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45.10%</a:t>
                      </a: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15766" marR="15766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2519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908E6F-7B47-94EA-3382-8D629DDDC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13976"/>
              </p:ext>
            </p:extLst>
          </p:nvPr>
        </p:nvGraphicFramePr>
        <p:xfrm>
          <a:off x="2693261" y="2810107"/>
          <a:ext cx="762000" cy="296622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23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3E91442-038F-8C9F-FF9B-72310EA303CB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392E3-68B4-2BAB-0EC5-78B96F297187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/>
              <a:t>626,718/819,764= 76.45%</a:t>
            </a:r>
          </a:p>
        </p:txBody>
      </p:sp>
    </p:spTree>
    <p:extLst>
      <p:ext uri="{BB962C8B-B14F-4D97-AF65-F5344CB8AC3E}">
        <p14:creationId xmlns:p14="http://schemas.microsoft.com/office/powerpoint/2010/main" val="2213541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6A75E9CD-B8A7-49BB-9ABC-B2CE818CF1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796724"/>
              </p:ext>
            </p:extLst>
          </p:nvPr>
        </p:nvGraphicFramePr>
        <p:xfrm>
          <a:off x="163461" y="1063869"/>
          <a:ext cx="8787108" cy="560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77232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349F-5709-F0B5-3D99-365596D7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5C5D126-FC0F-D20A-A07B-4B97B1AAAB54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5BD2799-2A1E-44FE-5B1E-7E796724F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486E3C1-DA76-8758-6AB9-013FE7E7B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D31461C-24CB-CC12-5C9E-410489CDDAC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2F015E-7892-FD78-3DDD-C4B188CF9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40223"/>
              </p:ext>
            </p:extLst>
          </p:nvPr>
        </p:nvGraphicFramePr>
        <p:xfrm>
          <a:off x="3334215" y="1061461"/>
          <a:ext cx="5330283" cy="5422819"/>
        </p:xfrm>
        <a:graphic>
          <a:graphicData uri="http://schemas.openxmlformats.org/drawingml/2006/table">
            <a:tbl>
              <a:tblPr/>
              <a:tblGrid>
                <a:gridCol w="1015292">
                  <a:extLst>
                    <a:ext uri="{9D8B030D-6E8A-4147-A177-3AD203B41FA5}">
                      <a16:colId xmlns:a16="http://schemas.microsoft.com/office/drawing/2014/main" val="4083265870"/>
                    </a:ext>
                  </a:extLst>
                </a:gridCol>
                <a:gridCol w="1015292">
                  <a:extLst>
                    <a:ext uri="{9D8B030D-6E8A-4147-A177-3AD203B41FA5}">
                      <a16:colId xmlns:a16="http://schemas.microsoft.com/office/drawing/2014/main" val="2016480968"/>
                    </a:ext>
                  </a:extLst>
                </a:gridCol>
                <a:gridCol w="1269115">
                  <a:extLst>
                    <a:ext uri="{9D8B030D-6E8A-4147-A177-3AD203B41FA5}">
                      <a16:colId xmlns:a16="http://schemas.microsoft.com/office/drawing/2014/main" val="2169712588"/>
                    </a:ext>
                  </a:extLst>
                </a:gridCol>
                <a:gridCol w="1015292">
                  <a:extLst>
                    <a:ext uri="{9D8B030D-6E8A-4147-A177-3AD203B41FA5}">
                      <a16:colId xmlns:a16="http://schemas.microsoft.com/office/drawing/2014/main" val="4183067654"/>
                    </a:ext>
                  </a:extLst>
                </a:gridCol>
                <a:gridCol w="1015292">
                  <a:extLst>
                    <a:ext uri="{9D8B030D-6E8A-4147-A177-3AD203B41FA5}">
                      <a16:colId xmlns:a16="http://schemas.microsoft.com/office/drawing/2014/main" val="698832413"/>
                    </a:ext>
                  </a:extLst>
                </a:gridCol>
              </a:tblGrid>
              <a:tr h="498650"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0A4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80A4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0A4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15121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5,269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2,242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2,034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9,545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512465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7,164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1,896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1,183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10,243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201454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1,761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2,920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5,940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10,621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71202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1,826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14,392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16,670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760797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2,540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16,986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20,224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923017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1,721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18,974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21,665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113136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1,715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2,926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16,819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21,460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461581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76,328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110,428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53604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0E9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6235713"/>
                  </a:ext>
                </a:extLst>
              </a:tr>
              <a:tr h="498650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0E9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40E9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0E9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600038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752110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19830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811008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793782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202695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109075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598916"/>
                  </a:ext>
                </a:extLst>
              </a:tr>
              <a:tr h="249325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6277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59AD844-C539-4571-D301-A1991C1AA44E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</a:t>
            </a:r>
          </a:p>
          <a:p>
            <a:r>
              <a:rPr lang="en-PH" b="1" dirty="0"/>
              <a:t>7,164/10,243=70%</a:t>
            </a:r>
          </a:p>
          <a:p>
            <a:endParaRPr lang="en-PH" b="1" dirty="0"/>
          </a:p>
          <a:p>
            <a:r>
              <a:rPr lang="en-PH" b="1" dirty="0"/>
              <a:t>50%-70%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1,896/10,243=19%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</a:t>
            </a:r>
          </a:p>
          <a:p>
            <a:r>
              <a:rPr lang="en-PH" b="1" dirty="0">
                <a:solidFill>
                  <a:srgbClr val="000000"/>
                </a:solidFill>
              </a:rPr>
              <a:t>1,183/10,243=12%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920619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722ABAF-98E3-49C9-8CF3-2F91BCA67E6D}"/>
              </a:ext>
            </a:extLst>
          </p:cNvPr>
          <p:cNvSpPr/>
          <p:nvPr/>
        </p:nvSpPr>
        <p:spPr>
          <a:xfrm>
            <a:off x="4729655" y="1016246"/>
            <a:ext cx="3708667" cy="7728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CDFB8B53-4B31-462A-9A44-54EE7F24FA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06228"/>
              </p:ext>
            </p:extLst>
          </p:nvPr>
        </p:nvGraphicFramePr>
        <p:xfrm>
          <a:off x="8568" y="974982"/>
          <a:ext cx="8653614" cy="534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183530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F0F45-9835-B385-FFC5-1E438FCFD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6A70082-5793-4F9A-5FA2-4F5F90AE7A27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0EC2DE7-7178-1BCF-3A9A-D4C174354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10943B7-9AC9-A290-7BD4-C041BF656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7038DB-A88F-7DAC-CFDB-D154E080BE8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DE28316-C7A8-6606-D630-9EF907A5D3CD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38CFDF-707B-3D3B-6BE0-AE20A74B1DAC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5131F-7089-B781-DAB1-640A1AF4FA25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445,401/ 554,428= 80%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A7F7B6-D571-5B7F-1F77-7C7B38263176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FD2E3FC-27F6-F6BE-726F-956B252EB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044817"/>
              </p:ext>
            </p:extLst>
          </p:nvPr>
        </p:nvGraphicFramePr>
        <p:xfrm>
          <a:off x="2784179" y="950329"/>
          <a:ext cx="5969525" cy="5533950"/>
        </p:xfrm>
        <a:graphic>
          <a:graphicData uri="http://schemas.openxmlformats.org/drawingml/2006/table">
            <a:tbl>
              <a:tblPr/>
              <a:tblGrid>
                <a:gridCol w="1193905">
                  <a:extLst>
                    <a:ext uri="{9D8B030D-6E8A-4147-A177-3AD203B41FA5}">
                      <a16:colId xmlns:a16="http://schemas.microsoft.com/office/drawing/2014/main" val="450877927"/>
                    </a:ext>
                  </a:extLst>
                </a:gridCol>
                <a:gridCol w="1193905">
                  <a:extLst>
                    <a:ext uri="{9D8B030D-6E8A-4147-A177-3AD203B41FA5}">
                      <a16:colId xmlns:a16="http://schemas.microsoft.com/office/drawing/2014/main" val="1517445238"/>
                    </a:ext>
                  </a:extLst>
                </a:gridCol>
                <a:gridCol w="1193905">
                  <a:extLst>
                    <a:ext uri="{9D8B030D-6E8A-4147-A177-3AD203B41FA5}">
                      <a16:colId xmlns:a16="http://schemas.microsoft.com/office/drawing/2014/main" val="1970681880"/>
                    </a:ext>
                  </a:extLst>
                </a:gridCol>
                <a:gridCol w="1193905">
                  <a:extLst>
                    <a:ext uri="{9D8B030D-6E8A-4147-A177-3AD203B41FA5}">
                      <a16:colId xmlns:a16="http://schemas.microsoft.com/office/drawing/2014/main" val="2759538699"/>
                    </a:ext>
                  </a:extLst>
                </a:gridCol>
                <a:gridCol w="1193905">
                  <a:extLst>
                    <a:ext uri="{9D8B030D-6E8A-4147-A177-3AD203B41FA5}">
                      <a16:colId xmlns:a16="http://schemas.microsoft.com/office/drawing/2014/main" val="1093528717"/>
                    </a:ext>
                  </a:extLst>
                </a:gridCol>
              </a:tblGrid>
              <a:tr h="908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3030587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445,401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554,428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665358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371,512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554,316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629855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430,292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623,898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5504863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148,680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303995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58,393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85,052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320160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144,120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295,184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67874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270,239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813,455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022357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89,930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295,720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110649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154,496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442,788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713612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226,938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775,346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293570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197,695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470,204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61429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401,255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905,730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152059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560,768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161968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179,648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603,792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>
                          <a:solidFill>
                            <a:srgbClr val="000000"/>
                          </a:solidFill>
                          <a:effectLst/>
                          <a:latin typeface="Google Sans Mono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869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764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Talisay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8831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2EBBF9F-69B1-1420-5A87-E01D22E36D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924670"/>
              </p:ext>
            </p:extLst>
          </p:nvPr>
        </p:nvGraphicFramePr>
        <p:xfrm>
          <a:off x="397565" y="1191227"/>
          <a:ext cx="8219661" cy="529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735357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B94A9-6003-D15F-D190-AEBF5D7AF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702DB32-88ED-9431-7B32-81838D4F7A13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0F8E106-5F23-48E5-B633-0852C0FC5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C0E4722-B665-A874-AC3F-ACF61E975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64BC9C-94F3-6593-6DC8-542FA5EA0666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C2E367D-A81F-56D6-114F-44A45D8B2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676978"/>
              </p:ext>
            </p:extLst>
          </p:nvPr>
        </p:nvGraphicFramePr>
        <p:xfrm>
          <a:off x="2955605" y="3013870"/>
          <a:ext cx="762000" cy="334232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774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CF2003-17E7-537D-2F42-357D74BE4543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B1DAE-3486-F1F4-1A56-FFACD7DD39A3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264,766/368,240= 71,90%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66A9994-8BCC-B120-5F85-18F6DEB10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779892"/>
              </p:ext>
            </p:extLst>
          </p:nvPr>
        </p:nvGraphicFramePr>
        <p:xfrm>
          <a:off x="3717605" y="1162869"/>
          <a:ext cx="5013800" cy="5193329"/>
        </p:xfrm>
        <a:graphic>
          <a:graphicData uri="http://schemas.openxmlformats.org/drawingml/2006/table">
            <a:tbl>
              <a:tblPr/>
              <a:tblGrid>
                <a:gridCol w="1253450">
                  <a:extLst>
                    <a:ext uri="{9D8B030D-6E8A-4147-A177-3AD203B41FA5}">
                      <a16:colId xmlns:a16="http://schemas.microsoft.com/office/drawing/2014/main" val="862238837"/>
                    </a:ext>
                  </a:extLst>
                </a:gridCol>
                <a:gridCol w="1253450">
                  <a:extLst>
                    <a:ext uri="{9D8B030D-6E8A-4147-A177-3AD203B41FA5}">
                      <a16:colId xmlns:a16="http://schemas.microsoft.com/office/drawing/2014/main" val="4213950964"/>
                    </a:ext>
                  </a:extLst>
                </a:gridCol>
                <a:gridCol w="1253450">
                  <a:extLst>
                    <a:ext uri="{9D8B030D-6E8A-4147-A177-3AD203B41FA5}">
                      <a16:colId xmlns:a16="http://schemas.microsoft.com/office/drawing/2014/main" val="3742023464"/>
                    </a:ext>
                  </a:extLst>
                </a:gridCol>
                <a:gridCol w="1253450">
                  <a:extLst>
                    <a:ext uri="{9D8B030D-6E8A-4147-A177-3AD203B41FA5}">
                      <a16:colId xmlns:a16="http://schemas.microsoft.com/office/drawing/2014/main" val="430472203"/>
                    </a:ext>
                  </a:extLst>
                </a:gridCol>
              </a:tblGrid>
              <a:tr h="472121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Talisay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680058"/>
                  </a:ext>
                </a:extLst>
              </a:tr>
              <a:tr h="141636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233394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222,884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344,560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64.69%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7744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264,766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368,240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71.90%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611751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137,316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286,930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47.86%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491883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58,079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196,020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29.63%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207580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70,341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218,400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32.21%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310454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70,562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220,860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266283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85,688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231,300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37.05%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123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586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92426011-FF05-4A37-A0AE-8F20F216BC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243135"/>
              </p:ext>
            </p:extLst>
          </p:nvPr>
        </p:nvGraphicFramePr>
        <p:xfrm>
          <a:off x="163460" y="1090246"/>
          <a:ext cx="8795902" cy="558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189210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6C371-9DFB-6914-87B2-C75E8878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673C6F3-5CD7-B41B-6EAB-F58C426C825E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459D1C2-5D19-003F-943C-C8D306691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654F504-1D19-CF9A-37BA-3840D8F37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1A91F7-FB50-31DD-EF58-A31F7C3527BC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18495E-384F-15FB-9406-2FCD4749B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015678"/>
              </p:ext>
            </p:extLst>
          </p:nvPr>
        </p:nvGraphicFramePr>
        <p:xfrm>
          <a:off x="3027679" y="1099584"/>
          <a:ext cx="5759480" cy="5564080"/>
        </p:xfrm>
        <a:graphic>
          <a:graphicData uri="http://schemas.openxmlformats.org/drawingml/2006/table">
            <a:tbl>
              <a:tblPr/>
              <a:tblGrid>
                <a:gridCol w="1151896">
                  <a:extLst>
                    <a:ext uri="{9D8B030D-6E8A-4147-A177-3AD203B41FA5}">
                      <a16:colId xmlns:a16="http://schemas.microsoft.com/office/drawing/2014/main" val="3134107025"/>
                    </a:ext>
                  </a:extLst>
                </a:gridCol>
                <a:gridCol w="1151896">
                  <a:extLst>
                    <a:ext uri="{9D8B030D-6E8A-4147-A177-3AD203B41FA5}">
                      <a16:colId xmlns:a16="http://schemas.microsoft.com/office/drawing/2014/main" val="117478818"/>
                    </a:ext>
                  </a:extLst>
                </a:gridCol>
                <a:gridCol w="1151896">
                  <a:extLst>
                    <a:ext uri="{9D8B030D-6E8A-4147-A177-3AD203B41FA5}">
                      <a16:colId xmlns:a16="http://schemas.microsoft.com/office/drawing/2014/main" val="2421772594"/>
                    </a:ext>
                  </a:extLst>
                </a:gridCol>
                <a:gridCol w="1151896">
                  <a:extLst>
                    <a:ext uri="{9D8B030D-6E8A-4147-A177-3AD203B41FA5}">
                      <a16:colId xmlns:a16="http://schemas.microsoft.com/office/drawing/2014/main" val="2355913061"/>
                    </a:ext>
                  </a:extLst>
                </a:gridCol>
                <a:gridCol w="1151896">
                  <a:extLst>
                    <a:ext uri="{9D8B030D-6E8A-4147-A177-3AD203B41FA5}">
                      <a16:colId xmlns:a16="http://schemas.microsoft.com/office/drawing/2014/main" val="2885245223"/>
                    </a:ext>
                  </a:extLst>
                </a:gridCol>
              </a:tblGrid>
              <a:tr h="513736">
                <a:tc>
                  <a:txBody>
                    <a:bodyPr/>
                    <a:lstStyle/>
                    <a:p>
                      <a:pPr rtl="0" fontAlgn="b"/>
                      <a:endParaRPr lang="en-PH" sz="28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388927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4,307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158993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2,840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1,047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4,603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083997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4,098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452031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3,268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597097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3,640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90818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3,681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814646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3,855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236187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27,452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580773"/>
                  </a:ext>
                </a:extLst>
              </a:tr>
              <a:tr h="420330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022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120111"/>
                  </a:ext>
                </a:extLst>
              </a:tr>
              <a:tr h="513736"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022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2022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022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28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383871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736355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004772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726309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323087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865753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172489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246466"/>
                  </a:ext>
                </a:extLst>
              </a:tr>
              <a:tr h="25686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76827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FEA984-5D9B-F3E5-B8D0-178B4DDB4867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2,840/4,603=62%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1,047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/4,603=23%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716/4,603=16%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2787426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97C4058A-1E30-4F6E-B2B5-375752745E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47886"/>
              </p:ext>
            </p:extLst>
          </p:nvPr>
        </p:nvGraphicFramePr>
        <p:xfrm>
          <a:off x="139753" y="1016245"/>
          <a:ext cx="8840783" cy="5630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B16C545-90C5-4522-A53C-83FD712EDBC2}"/>
              </a:ext>
            </a:extLst>
          </p:cNvPr>
          <p:cNvSpPr/>
          <p:nvPr/>
        </p:nvSpPr>
        <p:spPr>
          <a:xfrm>
            <a:off x="5833241" y="1016246"/>
            <a:ext cx="3094757" cy="18830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PH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br>
              <a:rPr lang="en-PH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1200" dirty="0">
              <a:solidFill>
                <a:schemeClr val="tx1"/>
              </a:solidFill>
              <a:effectLst/>
            </a:endParaRPr>
          </a:p>
          <a:p>
            <a:endParaRPr lang="en-PH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23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10833-23C3-F6DE-3D76-B0816891E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86016DA-851D-3415-9B6F-3F9E839B294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2A46E9C-EF3D-5AF3-11F4-2DB9E1828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85D85AF-E191-56E8-9297-A4F4C6AE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1ED181-C5C2-7128-EEA1-23A00D4DFD3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AC0549-8644-ACC3-D0A6-20569D2297F0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D75ED2E-BA60-C7E7-A22A-B731B703A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169460"/>
              </p:ext>
            </p:extLst>
          </p:nvPr>
        </p:nvGraphicFramePr>
        <p:xfrm>
          <a:off x="2785388" y="1066883"/>
          <a:ext cx="6169039" cy="5470112"/>
        </p:xfrm>
        <a:graphic>
          <a:graphicData uri="http://schemas.openxmlformats.org/drawingml/2006/table">
            <a:tbl>
              <a:tblPr/>
              <a:tblGrid>
                <a:gridCol w="1052737">
                  <a:extLst>
                    <a:ext uri="{9D8B030D-6E8A-4147-A177-3AD203B41FA5}">
                      <a16:colId xmlns:a16="http://schemas.microsoft.com/office/drawing/2014/main" val="2550258544"/>
                    </a:ext>
                  </a:extLst>
                </a:gridCol>
                <a:gridCol w="1400140">
                  <a:extLst>
                    <a:ext uri="{9D8B030D-6E8A-4147-A177-3AD203B41FA5}">
                      <a16:colId xmlns:a16="http://schemas.microsoft.com/office/drawing/2014/main" val="1944438879"/>
                    </a:ext>
                  </a:extLst>
                </a:gridCol>
                <a:gridCol w="1610688">
                  <a:extLst>
                    <a:ext uri="{9D8B030D-6E8A-4147-A177-3AD203B41FA5}">
                      <a16:colId xmlns:a16="http://schemas.microsoft.com/office/drawing/2014/main" val="3479236976"/>
                    </a:ext>
                  </a:extLst>
                </a:gridCol>
                <a:gridCol w="1052737">
                  <a:extLst>
                    <a:ext uri="{9D8B030D-6E8A-4147-A177-3AD203B41FA5}">
                      <a16:colId xmlns:a16="http://schemas.microsoft.com/office/drawing/2014/main" val="4171460126"/>
                    </a:ext>
                  </a:extLst>
                </a:gridCol>
                <a:gridCol w="1052737">
                  <a:extLst>
                    <a:ext uri="{9D8B030D-6E8A-4147-A177-3AD203B41FA5}">
                      <a16:colId xmlns:a16="http://schemas.microsoft.com/office/drawing/2014/main" val="1027967496"/>
                    </a:ext>
                  </a:extLst>
                </a:gridCol>
              </a:tblGrid>
              <a:tr h="434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932646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effectLst/>
                          <a:highlight>
                            <a:srgbClr val="00FFFF"/>
                          </a:highlight>
                        </a:rPr>
                        <a:t>192,096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249,480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378436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159,298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249,480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288474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effectLst/>
                        </a:rPr>
                        <a:t>171,736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271,226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394302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25,711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57,386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022863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21,526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32,792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871182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23,717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55,256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794100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58,299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178,579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1951989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19,934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70,135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767570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26,264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82,884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376139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39,194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141,914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24184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47,294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115,450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63678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66,147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158,256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754458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29,403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97,968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383360"/>
                  </a:ext>
                </a:extLst>
              </a:tr>
              <a:tr h="35588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effectLst/>
                        </a:rPr>
                        <a:t>29,017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105,504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79835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1D02E8D-C15D-FEEA-82ED-289DB6C62B95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E38D4-2B96-D3D0-FC94-E965E719351E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192,096/ 249,480= 77%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B20888-7FF2-B600-F292-16DDB5AA3BEF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2512977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Naga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280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41FDCA1-57C3-E36A-1AEB-98088255F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909778"/>
              </p:ext>
            </p:extLst>
          </p:nvPr>
        </p:nvGraphicFramePr>
        <p:xfrm>
          <a:off x="163461" y="1162869"/>
          <a:ext cx="8563095" cy="5416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209548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4BAD-67D0-D32C-06BA-FD80EAB1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CDA9A8D-EDFE-0D0A-AE05-45B22A89F7B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8645054-2B6F-EBE9-59B5-15DCEE66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5C303CE-A00B-4159-29CC-465C846EF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1DCDD8D-7DF2-E28B-075D-04B93F2D0FB3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BC344A-12A8-2F9F-FA5B-FD004B0BE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319715"/>
              </p:ext>
            </p:extLst>
          </p:nvPr>
        </p:nvGraphicFramePr>
        <p:xfrm>
          <a:off x="3268670" y="1050605"/>
          <a:ext cx="5563096" cy="5433684"/>
        </p:xfrm>
        <a:graphic>
          <a:graphicData uri="http://schemas.openxmlformats.org/drawingml/2006/table">
            <a:tbl>
              <a:tblPr/>
              <a:tblGrid>
                <a:gridCol w="1390774">
                  <a:extLst>
                    <a:ext uri="{9D8B030D-6E8A-4147-A177-3AD203B41FA5}">
                      <a16:colId xmlns:a16="http://schemas.microsoft.com/office/drawing/2014/main" val="25062796"/>
                    </a:ext>
                  </a:extLst>
                </a:gridCol>
                <a:gridCol w="1390774">
                  <a:extLst>
                    <a:ext uri="{9D8B030D-6E8A-4147-A177-3AD203B41FA5}">
                      <a16:colId xmlns:a16="http://schemas.microsoft.com/office/drawing/2014/main" val="1714354049"/>
                    </a:ext>
                  </a:extLst>
                </a:gridCol>
                <a:gridCol w="1390774">
                  <a:extLst>
                    <a:ext uri="{9D8B030D-6E8A-4147-A177-3AD203B41FA5}">
                      <a16:colId xmlns:a16="http://schemas.microsoft.com/office/drawing/2014/main" val="1460766022"/>
                    </a:ext>
                  </a:extLst>
                </a:gridCol>
                <a:gridCol w="1390774">
                  <a:extLst>
                    <a:ext uri="{9D8B030D-6E8A-4147-A177-3AD203B41FA5}">
                      <a16:colId xmlns:a16="http://schemas.microsoft.com/office/drawing/2014/main" val="1001062182"/>
                    </a:ext>
                  </a:extLst>
                </a:gridCol>
              </a:tblGrid>
              <a:tr h="266055">
                <a:tc gridSpan="2"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Naga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698956"/>
                  </a:ext>
                </a:extLst>
              </a:tr>
              <a:tr h="1550288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378461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67,868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99,200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68.42%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911546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81,326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113,760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71.49%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656035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46,236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92,260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50.11%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7359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23,100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74,400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31.05%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407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27,965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81,780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34.20%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591488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27,426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74,580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11103"/>
                  </a:ext>
                </a:extLst>
              </a:tr>
              <a:tr h="51676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31,565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78,840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40.04%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97991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C928380-9DA1-0424-C7DE-C33B88448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576899"/>
              </p:ext>
            </p:extLst>
          </p:nvPr>
        </p:nvGraphicFramePr>
        <p:xfrm>
          <a:off x="2469409" y="2890248"/>
          <a:ext cx="762000" cy="3594038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134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F939CC6-49DB-7F4E-2CA3-05CF17DC578B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6A58E-16B3-4033-95D8-B03D13663D25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67,868/99,200= 68.42%</a:t>
            </a:r>
          </a:p>
        </p:txBody>
      </p:sp>
    </p:spTree>
    <p:extLst>
      <p:ext uri="{BB962C8B-B14F-4D97-AF65-F5344CB8AC3E}">
        <p14:creationId xmlns:p14="http://schemas.microsoft.com/office/powerpoint/2010/main" val="33622290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B1F696C4-A530-406A-B138-DA068F39A4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732026"/>
              </p:ext>
            </p:extLst>
          </p:nvPr>
        </p:nvGraphicFramePr>
        <p:xfrm>
          <a:off x="163461" y="1055077"/>
          <a:ext cx="8734354" cy="560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451394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216A6-2D36-364A-2816-67E8EA8A9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8A0FC35-E27C-22E0-DC8D-48A4142F2AFE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4C2C0AC-D96C-3A0E-2C63-10B0762E0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562FDFA-7CCF-4298-C326-47C102E77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1D68C0-3A63-E2DB-C052-5F9176E79F2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559DB5-F9BC-EF8F-FF90-CEF2EE127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922449"/>
              </p:ext>
            </p:extLst>
          </p:nvPr>
        </p:nvGraphicFramePr>
        <p:xfrm>
          <a:off x="3592551" y="1050309"/>
          <a:ext cx="5250365" cy="5433973"/>
        </p:xfrm>
        <a:graphic>
          <a:graphicData uri="http://schemas.openxmlformats.org/drawingml/2006/table">
            <a:tbl>
              <a:tblPr/>
              <a:tblGrid>
                <a:gridCol w="1050073">
                  <a:extLst>
                    <a:ext uri="{9D8B030D-6E8A-4147-A177-3AD203B41FA5}">
                      <a16:colId xmlns:a16="http://schemas.microsoft.com/office/drawing/2014/main" val="1098476617"/>
                    </a:ext>
                  </a:extLst>
                </a:gridCol>
                <a:gridCol w="1050073">
                  <a:extLst>
                    <a:ext uri="{9D8B030D-6E8A-4147-A177-3AD203B41FA5}">
                      <a16:colId xmlns:a16="http://schemas.microsoft.com/office/drawing/2014/main" val="701462119"/>
                    </a:ext>
                  </a:extLst>
                </a:gridCol>
                <a:gridCol w="1050073">
                  <a:extLst>
                    <a:ext uri="{9D8B030D-6E8A-4147-A177-3AD203B41FA5}">
                      <a16:colId xmlns:a16="http://schemas.microsoft.com/office/drawing/2014/main" val="2542080464"/>
                    </a:ext>
                  </a:extLst>
                </a:gridCol>
                <a:gridCol w="1050073">
                  <a:extLst>
                    <a:ext uri="{9D8B030D-6E8A-4147-A177-3AD203B41FA5}">
                      <a16:colId xmlns:a16="http://schemas.microsoft.com/office/drawing/2014/main" val="3768574862"/>
                    </a:ext>
                  </a:extLst>
                </a:gridCol>
                <a:gridCol w="1050073">
                  <a:extLst>
                    <a:ext uri="{9D8B030D-6E8A-4147-A177-3AD203B41FA5}">
                      <a16:colId xmlns:a16="http://schemas.microsoft.com/office/drawing/2014/main" val="1950357451"/>
                    </a:ext>
                  </a:extLst>
                </a:gridCol>
              </a:tblGrid>
              <a:tr h="502300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137564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654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340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449847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1,189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635219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279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669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475765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1,062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519692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1,067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574074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1,180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827413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70397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154810"/>
                  </a:ext>
                </a:extLst>
              </a:tr>
              <a:tr h="410973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0C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90078"/>
                  </a:ext>
                </a:extLst>
              </a:tr>
              <a:tr h="502300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0C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F0C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0C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1733010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815575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418298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740938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665032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941013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897676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986337"/>
                  </a:ext>
                </a:extLst>
              </a:tr>
              <a:tr h="25115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1295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09A8951-A4CE-3CE6-73E1-88FF0C85B658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654/1,240=53%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340/1,240=27%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246/1,240=20%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40181822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69B8AFA1-8AE7-4CC9-A3B9-EC97E41833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1399140"/>
              </p:ext>
            </p:extLst>
          </p:nvPr>
        </p:nvGraphicFramePr>
        <p:xfrm>
          <a:off x="171503" y="1016245"/>
          <a:ext cx="8817075" cy="5701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98BA10B-F990-4A73-A64B-0B175E6F63D2}"/>
              </a:ext>
            </a:extLst>
          </p:cNvPr>
          <p:cNvSpPr/>
          <p:nvPr/>
        </p:nvSpPr>
        <p:spPr>
          <a:xfrm>
            <a:off x="5013434" y="1016246"/>
            <a:ext cx="3840634" cy="20532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1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203944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47278-6A61-1F52-F312-CADBBE259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8C1E4D5-0788-FAAD-7BB8-4814123D681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3565614-25EE-D767-6426-4CDC24B61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3BF279A-238F-59BA-38F1-55FAD8978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B854B8-86D8-8C27-9892-BBB5CAD9B38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DAD04E7-6D42-C1BB-A830-5AF6111BA074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2747DD-D998-3109-34E7-34CE880A4A3D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62FB55-F53F-7140-651D-3ECD36F7C44C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14- EQUATION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10,930/ 35,798= 31%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7F5E7-5263-E39D-E7D1-3714A7E5AB89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1044357-E5E1-9845-B658-DE11E23C2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5815"/>
              </p:ext>
            </p:extLst>
          </p:nvPr>
        </p:nvGraphicFramePr>
        <p:xfrm>
          <a:off x="2559206" y="1066883"/>
          <a:ext cx="6395221" cy="5417406"/>
        </p:xfrm>
        <a:graphic>
          <a:graphicData uri="http://schemas.openxmlformats.org/drawingml/2006/table">
            <a:tbl>
              <a:tblPr/>
              <a:tblGrid>
                <a:gridCol w="1114150">
                  <a:extLst>
                    <a:ext uri="{9D8B030D-6E8A-4147-A177-3AD203B41FA5}">
                      <a16:colId xmlns:a16="http://schemas.microsoft.com/office/drawing/2014/main" val="643718841"/>
                    </a:ext>
                  </a:extLst>
                </a:gridCol>
                <a:gridCol w="1114150">
                  <a:extLst>
                    <a:ext uri="{9D8B030D-6E8A-4147-A177-3AD203B41FA5}">
                      <a16:colId xmlns:a16="http://schemas.microsoft.com/office/drawing/2014/main" val="1100986790"/>
                    </a:ext>
                  </a:extLst>
                </a:gridCol>
                <a:gridCol w="1938621">
                  <a:extLst>
                    <a:ext uri="{9D8B030D-6E8A-4147-A177-3AD203B41FA5}">
                      <a16:colId xmlns:a16="http://schemas.microsoft.com/office/drawing/2014/main" val="3526653592"/>
                    </a:ext>
                  </a:extLst>
                </a:gridCol>
                <a:gridCol w="1114150">
                  <a:extLst>
                    <a:ext uri="{9D8B030D-6E8A-4147-A177-3AD203B41FA5}">
                      <a16:colId xmlns:a16="http://schemas.microsoft.com/office/drawing/2014/main" val="1220407511"/>
                    </a:ext>
                  </a:extLst>
                </a:gridCol>
                <a:gridCol w="1114150">
                  <a:extLst>
                    <a:ext uri="{9D8B030D-6E8A-4147-A177-3AD203B41FA5}">
                      <a16:colId xmlns:a16="http://schemas.microsoft.com/office/drawing/2014/main" val="3897098946"/>
                    </a:ext>
                  </a:extLst>
                </a:gridCol>
              </a:tblGrid>
              <a:tr h="956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701160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57,206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74,536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03605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48,116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74,536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864322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56,072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2034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5084056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850324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528632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21,957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62,427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697458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04833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303179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51,784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658497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40,561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8215233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24,695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53,697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91052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33,241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974763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35,798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308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513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Carcar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17698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5DF8262-E30A-F2D2-36E0-7B077DBAD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46740"/>
              </p:ext>
            </p:extLst>
          </p:nvPr>
        </p:nvGraphicFramePr>
        <p:xfrm>
          <a:off x="457200" y="1162869"/>
          <a:ext cx="7991061" cy="5321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4563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400F-1B98-8AA6-E3AF-1C2986094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01E2AE8-7443-7C94-15F4-55B104FDE03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8899ED7-496E-B641-9CAD-A5B17AC6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C992E1E-2040-0FD0-F3EE-FE50E2745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F9542F-FEF0-18B4-65EE-4E5A4D12C8F7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BF77178-4C89-6473-CC26-20D6E07D5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654658"/>
              </p:ext>
            </p:extLst>
          </p:nvPr>
        </p:nvGraphicFramePr>
        <p:xfrm>
          <a:off x="3231409" y="1072422"/>
          <a:ext cx="5460412" cy="5522894"/>
        </p:xfrm>
        <a:graphic>
          <a:graphicData uri="http://schemas.openxmlformats.org/drawingml/2006/table">
            <a:tbl>
              <a:tblPr/>
              <a:tblGrid>
                <a:gridCol w="1365103">
                  <a:extLst>
                    <a:ext uri="{9D8B030D-6E8A-4147-A177-3AD203B41FA5}">
                      <a16:colId xmlns:a16="http://schemas.microsoft.com/office/drawing/2014/main" val="1898442793"/>
                    </a:ext>
                  </a:extLst>
                </a:gridCol>
                <a:gridCol w="1365103">
                  <a:extLst>
                    <a:ext uri="{9D8B030D-6E8A-4147-A177-3AD203B41FA5}">
                      <a16:colId xmlns:a16="http://schemas.microsoft.com/office/drawing/2014/main" val="415596922"/>
                    </a:ext>
                  </a:extLst>
                </a:gridCol>
                <a:gridCol w="1365103">
                  <a:extLst>
                    <a:ext uri="{9D8B030D-6E8A-4147-A177-3AD203B41FA5}">
                      <a16:colId xmlns:a16="http://schemas.microsoft.com/office/drawing/2014/main" val="304129459"/>
                    </a:ext>
                  </a:extLst>
                </a:gridCol>
                <a:gridCol w="1365103">
                  <a:extLst>
                    <a:ext uri="{9D8B030D-6E8A-4147-A177-3AD203B41FA5}">
                      <a16:colId xmlns:a16="http://schemas.microsoft.com/office/drawing/2014/main" val="95470022"/>
                    </a:ext>
                  </a:extLst>
                </a:gridCol>
              </a:tblGrid>
              <a:tr h="262995">
                <a:tc gridSpan="2"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Carcar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378730"/>
                  </a:ext>
                </a:extLst>
              </a:tr>
              <a:tr h="1577969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160141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56,001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83,520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67.05%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180296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62,857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87,440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71.89%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713095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38,768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74,410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52.10%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546760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42,129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106,500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39.56%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791193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42,027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126,420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33.24%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86729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45,594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132,540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34.40%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375142"/>
                  </a:ext>
                </a:extLst>
              </a:tr>
              <a:tr h="52599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43,489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116,760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37.25%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18732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332FA21-528C-2922-370D-7F1B6704C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154639"/>
              </p:ext>
            </p:extLst>
          </p:nvPr>
        </p:nvGraphicFramePr>
        <p:xfrm>
          <a:off x="2469409" y="2890248"/>
          <a:ext cx="762000" cy="370506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29295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04E32AE-64F0-E6B4-D02E-527839750DFD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476240-1466-7B91-58EC-53B755B884D4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56,001/83,520= 67.05%</a:t>
            </a:r>
          </a:p>
        </p:txBody>
      </p:sp>
    </p:spTree>
    <p:extLst>
      <p:ext uri="{BB962C8B-B14F-4D97-AF65-F5344CB8AC3E}">
        <p14:creationId xmlns:p14="http://schemas.microsoft.com/office/powerpoint/2010/main" val="42881921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22337C82-370C-4999-A476-7B28733772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359846"/>
              </p:ext>
            </p:extLst>
          </p:nvPr>
        </p:nvGraphicFramePr>
        <p:xfrm>
          <a:off x="228600" y="1191227"/>
          <a:ext cx="8730762" cy="545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64879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0DC5E-97A7-B4A2-60BA-F5B34AE47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890D33A-E1DD-D480-F409-8AC65ABBFA9B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525024F-0123-85A7-9A0A-3E5992E10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52138CA-FBE0-C9B7-6688-AB637427C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D26D9F-8747-5291-2E59-B69EE57DB84C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632805-55FE-954A-F43A-F2D5D5B63DB9}"/>
              </a:ext>
            </a:extLst>
          </p:cNvPr>
          <p:cNvSpPr txBox="1"/>
          <p:nvPr/>
        </p:nvSpPr>
        <p:spPr>
          <a:xfrm>
            <a:off x="163461" y="1247731"/>
            <a:ext cx="28642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1,042/1,042=100%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288C634-67A3-0A32-D6C4-3085424429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108845"/>
              </p:ext>
            </p:extLst>
          </p:nvPr>
        </p:nvGraphicFramePr>
        <p:xfrm>
          <a:off x="2934629" y="961395"/>
          <a:ext cx="5707565" cy="5522896"/>
        </p:xfrm>
        <a:graphic>
          <a:graphicData uri="http://schemas.openxmlformats.org/drawingml/2006/table">
            <a:tbl>
              <a:tblPr/>
              <a:tblGrid>
                <a:gridCol w="1141513">
                  <a:extLst>
                    <a:ext uri="{9D8B030D-6E8A-4147-A177-3AD203B41FA5}">
                      <a16:colId xmlns:a16="http://schemas.microsoft.com/office/drawing/2014/main" val="3235271709"/>
                    </a:ext>
                  </a:extLst>
                </a:gridCol>
                <a:gridCol w="1141513">
                  <a:extLst>
                    <a:ext uri="{9D8B030D-6E8A-4147-A177-3AD203B41FA5}">
                      <a16:colId xmlns:a16="http://schemas.microsoft.com/office/drawing/2014/main" val="986449891"/>
                    </a:ext>
                  </a:extLst>
                </a:gridCol>
                <a:gridCol w="1141513">
                  <a:extLst>
                    <a:ext uri="{9D8B030D-6E8A-4147-A177-3AD203B41FA5}">
                      <a16:colId xmlns:a16="http://schemas.microsoft.com/office/drawing/2014/main" val="791853401"/>
                    </a:ext>
                  </a:extLst>
                </a:gridCol>
                <a:gridCol w="1141513">
                  <a:extLst>
                    <a:ext uri="{9D8B030D-6E8A-4147-A177-3AD203B41FA5}">
                      <a16:colId xmlns:a16="http://schemas.microsoft.com/office/drawing/2014/main" val="192408455"/>
                    </a:ext>
                  </a:extLst>
                </a:gridCol>
                <a:gridCol w="1141513">
                  <a:extLst>
                    <a:ext uri="{9D8B030D-6E8A-4147-A177-3AD203B41FA5}">
                      <a16:colId xmlns:a16="http://schemas.microsoft.com/office/drawing/2014/main" val="2428349836"/>
                    </a:ext>
                  </a:extLst>
                </a:gridCol>
              </a:tblGrid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36785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1,042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05434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1,085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56687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1,037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45976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1,763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18504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2,107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276409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2,205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776440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1,938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709646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3871"/>
                  </a:ext>
                </a:extLst>
              </a:tr>
              <a:tr h="417698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35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839182"/>
                  </a:ext>
                </a:extLst>
              </a:tr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35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6035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35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9692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546728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045419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555887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22683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66995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4339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226489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939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791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E2BAB761-3729-4C81-A498-DE0F62A0C0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304691"/>
              </p:ext>
            </p:extLst>
          </p:nvPr>
        </p:nvGraphicFramePr>
        <p:xfrm>
          <a:off x="150761" y="1016246"/>
          <a:ext cx="8829775" cy="5657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7878809-668C-4ADB-8F09-BB99D8D3AA83}"/>
              </a:ext>
            </a:extLst>
          </p:cNvPr>
          <p:cNvSpPr/>
          <p:nvPr/>
        </p:nvSpPr>
        <p:spPr>
          <a:xfrm>
            <a:off x="4997669" y="1016246"/>
            <a:ext cx="3930329" cy="8913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90622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FD0A4-7EF7-DD5B-F5CF-E937926E3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26AA9D6-F358-2ACF-BB8F-565A1B4DC93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4E06285-5D94-2755-B260-984812665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5746C75-B122-3D7A-FA25-1812767B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056831-0BD9-B997-674B-2FAC6B48D58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263095F-7E34-C4D4-9448-5758084EA0F1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D6EF27-A47C-33DD-E3D9-04812A640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32047"/>
              </p:ext>
            </p:extLst>
          </p:nvPr>
        </p:nvGraphicFramePr>
        <p:xfrm>
          <a:off x="3469886" y="1162869"/>
          <a:ext cx="5328425" cy="5321409"/>
        </p:xfrm>
        <a:graphic>
          <a:graphicData uri="http://schemas.openxmlformats.org/drawingml/2006/table">
            <a:tbl>
              <a:tblPr/>
              <a:tblGrid>
                <a:gridCol w="1065685">
                  <a:extLst>
                    <a:ext uri="{9D8B030D-6E8A-4147-A177-3AD203B41FA5}">
                      <a16:colId xmlns:a16="http://schemas.microsoft.com/office/drawing/2014/main" val="3403745678"/>
                    </a:ext>
                  </a:extLst>
                </a:gridCol>
                <a:gridCol w="1065685">
                  <a:extLst>
                    <a:ext uri="{9D8B030D-6E8A-4147-A177-3AD203B41FA5}">
                      <a16:colId xmlns:a16="http://schemas.microsoft.com/office/drawing/2014/main" val="1138260310"/>
                    </a:ext>
                  </a:extLst>
                </a:gridCol>
                <a:gridCol w="1065685">
                  <a:extLst>
                    <a:ext uri="{9D8B030D-6E8A-4147-A177-3AD203B41FA5}">
                      <a16:colId xmlns:a16="http://schemas.microsoft.com/office/drawing/2014/main" val="564675192"/>
                    </a:ext>
                  </a:extLst>
                </a:gridCol>
                <a:gridCol w="1065685">
                  <a:extLst>
                    <a:ext uri="{9D8B030D-6E8A-4147-A177-3AD203B41FA5}">
                      <a16:colId xmlns:a16="http://schemas.microsoft.com/office/drawing/2014/main" val="2824668477"/>
                    </a:ext>
                  </a:extLst>
                </a:gridCol>
                <a:gridCol w="1065685">
                  <a:extLst>
                    <a:ext uri="{9D8B030D-6E8A-4147-A177-3AD203B41FA5}">
                      <a16:colId xmlns:a16="http://schemas.microsoft.com/office/drawing/2014/main" val="2147470419"/>
                    </a:ext>
                  </a:extLst>
                </a:gridCol>
              </a:tblGrid>
              <a:tr h="939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7274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59,836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602519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38,178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59,836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373845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44,559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66,170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154092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904075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062109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31,056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844909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82,514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750823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30,733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685119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705260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681256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48,757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111351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87,255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423218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54,015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864700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58,156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4060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FA29FDA-9B21-222B-9B7F-D6164C88D71D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C1ABCD-DAE5-5D99-9816-9149A6DB6A7A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14- EQUATION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16,088/ 58,156= 28%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545F83-9499-F2AE-70D8-79E803337A21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16123858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Toledo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26447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CD4D43D-FB6F-3DBA-F190-22C7B32FDB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587514"/>
              </p:ext>
            </p:extLst>
          </p:nvPr>
        </p:nvGraphicFramePr>
        <p:xfrm>
          <a:off x="278780" y="1391478"/>
          <a:ext cx="8567045" cy="4973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6239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F5E61-0CE5-428C-F808-03834E6C6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DE0E705-5226-4CFE-3CC8-87018A04D16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A690C68-1441-20A5-CD8E-08FBBE85C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40C1F5E-6D1C-BF02-3D2F-91AB65515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545AD23-7763-1D32-A6D5-1AB13633B449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76EE4F-117E-9F3E-6B08-F671340FB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441158"/>
              </p:ext>
            </p:extLst>
          </p:nvPr>
        </p:nvGraphicFramePr>
        <p:xfrm>
          <a:off x="3231409" y="1074841"/>
          <a:ext cx="5578056" cy="5520471"/>
        </p:xfrm>
        <a:graphic>
          <a:graphicData uri="http://schemas.openxmlformats.org/drawingml/2006/table">
            <a:tbl>
              <a:tblPr/>
              <a:tblGrid>
                <a:gridCol w="1394514">
                  <a:extLst>
                    <a:ext uri="{9D8B030D-6E8A-4147-A177-3AD203B41FA5}">
                      <a16:colId xmlns:a16="http://schemas.microsoft.com/office/drawing/2014/main" val="101079137"/>
                    </a:ext>
                  </a:extLst>
                </a:gridCol>
                <a:gridCol w="1394514">
                  <a:extLst>
                    <a:ext uri="{9D8B030D-6E8A-4147-A177-3AD203B41FA5}">
                      <a16:colId xmlns:a16="http://schemas.microsoft.com/office/drawing/2014/main" val="3456177492"/>
                    </a:ext>
                  </a:extLst>
                </a:gridCol>
                <a:gridCol w="1394514">
                  <a:extLst>
                    <a:ext uri="{9D8B030D-6E8A-4147-A177-3AD203B41FA5}">
                      <a16:colId xmlns:a16="http://schemas.microsoft.com/office/drawing/2014/main" val="2418038420"/>
                    </a:ext>
                  </a:extLst>
                </a:gridCol>
                <a:gridCol w="1394514">
                  <a:extLst>
                    <a:ext uri="{9D8B030D-6E8A-4147-A177-3AD203B41FA5}">
                      <a16:colId xmlns:a16="http://schemas.microsoft.com/office/drawing/2014/main" val="4246653670"/>
                    </a:ext>
                  </a:extLst>
                </a:gridCol>
              </a:tblGrid>
              <a:tr h="501861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Toledo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48267"/>
                  </a:ext>
                </a:extLst>
              </a:tr>
              <a:tr h="1505583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561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156,062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251,200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62.13%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48224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179,155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255,840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70.03%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137261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91,219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212,170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42.99%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540528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50,289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193,560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865447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65,516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218,820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29.94%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56407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70,404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222,120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31.70%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880905"/>
                  </a:ext>
                </a:extLst>
              </a:tr>
              <a:tr h="50186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58,377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167,820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34.79%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9297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997F3D1-4E1B-0D36-7FA9-BEA32823F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387631"/>
              </p:ext>
            </p:extLst>
          </p:nvPr>
        </p:nvGraphicFramePr>
        <p:xfrm>
          <a:off x="2469409" y="3088888"/>
          <a:ext cx="762000" cy="350642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4402D25-AF28-5D74-9F41-E5967CC012D4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AB21E-E3FF-007D-11AF-450320E471F6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156,062/251,200= 62,13%</a:t>
            </a:r>
          </a:p>
        </p:txBody>
      </p:sp>
    </p:spTree>
    <p:extLst>
      <p:ext uri="{BB962C8B-B14F-4D97-AF65-F5344CB8AC3E}">
        <p14:creationId xmlns:p14="http://schemas.microsoft.com/office/powerpoint/2010/main" val="30458979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52855B68-E3AA-4F72-898E-44D903ECFE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375340"/>
              </p:ext>
            </p:extLst>
          </p:nvPr>
        </p:nvGraphicFramePr>
        <p:xfrm>
          <a:off x="163460" y="1055077"/>
          <a:ext cx="8751940" cy="560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983899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F4F9-9B92-2CEF-1101-3D346573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60B7FDB-6854-1739-99FC-80A5941EEE7F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9422F1C-7DA8-2836-4BDE-48A53D5DA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F87C657-349F-64D0-6CE2-148BBE6E2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186C138-3F83-DA71-55DD-8F5DF9136934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5BE22CE-FEF2-880B-CF6D-2EF656EFB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792247"/>
              </p:ext>
            </p:extLst>
          </p:nvPr>
        </p:nvGraphicFramePr>
        <p:xfrm>
          <a:off x="2934629" y="961395"/>
          <a:ext cx="5741020" cy="5522896"/>
        </p:xfrm>
        <a:graphic>
          <a:graphicData uri="http://schemas.openxmlformats.org/drawingml/2006/table">
            <a:tbl>
              <a:tblPr/>
              <a:tblGrid>
                <a:gridCol w="1148204">
                  <a:extLst>
                    <a:ext uri="{9D8B030D-6E8A-4147-A177-3AD203B41FA5}">
                      <a16:colId xmlns:a16="http://schemas.microsoft.com/office/drawing/2014/main" val="2448649002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823449572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1278412187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821317958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1245610151"/>
                    </a:ext>
                  </a:extLst>
                </a:gridCol>
              </a:tblGrid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779536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1,354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3,140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10883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3,198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628217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3,010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01454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3,226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5457818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3,647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51797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3,700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808624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2,796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740376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920473"/>
                  </a:ext>
                </a:extLst>
              </a:tr>
              <a:tr h="417698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0BD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419362"/>
                  </a:ext>
                </a:extLst>
              </a:tr>
              <a:tr h="510519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0BD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40BD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0BD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41278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2979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510193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768728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9118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170381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717296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087557"/>
                  </a:ext>
                </a:extLst>
              </a:tr>
              <a:tr h="255260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9618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54D35C3-2197-FA17-05E1-56D175F027A5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1,354/3,140=43%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790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/3,140=25%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996/3,140=32%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104233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AC4533ED-88F9-4C6A-9A0F-038E8183D9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397728"/>
              </p:ext>
            </p:extLst>
          </p:nvPr>
        </p:nvGraphicFramePr>
        <p:xfrm>
          <a:off x="216002" y="972256"/>
          <a:ext cx="8817075" cy="566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5B88084-C077-4503-9122-7FFDCC21476D}"/>
              </a:ext>
            </a:extLst>
          </p:cNvPr>
          <p:cNvSpPr/>
          <p:nvPr/>
        </p:nvSpPr>
        <p:spPr>
          <a:xfrm>
            <a:off x="4369561" y="1159873"/>
            <a:ext cx="4558437" cy="2016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*Notes</a:t>
            </a:r>
            <a:b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6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lang="en-PH" sz="1600" dirty="0">
              <a:solidFill>
                <a:schemeClr val="tx1"/>
              </a:solidFill>
              <a:effectLst/>
            </a:endParaRPr>
          </a:p>
          <a:p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51006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4C552-0B21-00A5-5C93-9CD8692BD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0F96292-AF05-8108-6E04-78A47CC89E1C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F9F0D04-B2DB-AA15-0950-6C594AB27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CD03205-40C8-82B1-3D5D-ACFC34C04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F0103B-E38C-F8FA-0C2B-E3148EFAC26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D6EC8E6-41AB-2A22-C8F0-C64AFD022C48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26116C-1920-79C1-B5A5-50EBBDF16F75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64850-104D-B30C-04AF-16507F30556C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133,913/ 177,464= 75%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DC7BD9-A986-4F72-2BE2-AD466D2C8753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B4BA9D3-BEBD-EE65-6B62-2ADE3E3C1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6046"/>
              </p:ext>
            </p:extLst>
          </p:nvPr>
        </p:nvGraphicFramePr>
        <p:xfrm>
          <a:off x="2934628" y="1080822"/>
          <a:ext cx="5774475" cy="5264220"/>
        </p:xfrm>
        <a:graphic>
          <a:graphicData uri="http://schemas.openxmlformats.org/drawingml/2006/table">
            <a:tbl>
              <a:tblPr/>
              <a:tblGrid>
                <a:gridCol w="1154895">
                  <a:extLst>
                    <a:ext uri="{9D8B030D-6E8A-4147-A177-3AD203B41FA5}">
                      <a16:colId xmlns:a16="http://schemas.microsoft.com/office/drawing/2014/main" val="3643634803"/>
                    </a:ext>
                  </a:extLst>
                </a:gridCol>
                <a:gridCol w="1154895">
                  <a:extLst>
                    <a:ext uri="{9D8B030D-6E8A-4147-A177-3AD203B41FA5}">
                      <a16:colId xmlns:a16="http://schemas.microsoft.com/office/drawing/2014/main" val="2041258891"/>
                    </a:ext>
                  </a:extLst>
                </a:gridCol>
                <a:gridCol w="1154895">
                  <a:extLst>
                    <a:ext uri="{9D8B030D-6E8A-4147-A177-3AD203B41FA5}">
                      <a16:colId xmlns:a16="http://schemas.microsoft.com/office/drawing/2014/main" val="3033481794"/>
                    </a:ext>
                  </a:extLst>
                </a:gridCol>
                <a:gridCol w="1154895">
                  <a:extLst>
                    <a:ext uri="{9D8B030D-6E8A-4147-A177-3AD203B41FA5}">
                      <a16:colId xmlns:a16="http://schemas.microsoft.com/office/drawing/2014/main" val="2917983316"/>
                    </a:ext>
                  </a:extLst>
                </a:gridCol>
                <a:gridCol w="1154895">
                  <a:extLst>
                    <a:ext uri="{9D8B030D-6E8A-4147-A177-3AD203B41FA5}">
                      <a16:colId xmlns:a16="http://schemas.microsoft.com/office/drawing/2014/main" val="2545737503"/>
                    </a:ext>
                  </a:extLst>
                </a:gridCol>
              </a:tblGrid>
              <a:tr h="928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691042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133,913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177,464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495650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108,018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177,464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5821315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118,568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194,546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295410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42,434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747000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166890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21,929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54,984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657795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47,116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157,031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25376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386217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82,476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850986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135,216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712147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36,232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101,260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81714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53,294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136,479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552486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84,487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055557"/>
                  </a:ext>
                </a:extLst>
              </a:tr>
              <a:tr h="30966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90,986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648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0264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Danao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1726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3FA864-0639-8B39-18DC-20F3AE7360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089268"/>
              </p:ext>
            </p:extLst>
          </p:nvPr>
        </p:nvGraphicFramePr>
        <p:xfrm>
          <a:off x="407504" y="1272209"/>
          <a:ext cx="8358809" cy="521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771149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1E92-A7EE-C74F-7FEC-09630FB53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38642A4-BCA1-D733-F7C0-E4B2BCC3A78D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3342744-E5D2-6C48-F7C5-FE78C295F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A213F5D-9894-41B9-68F7-0C8DD0E38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4D349B8-B186-F216-0EBB-DC77AD4F31B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778C4D-A9CB-0D83-603B-2889B46CF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20249"/>
              </p:ext>
            </p:extLst>
          </p:nvPr>
        </p:nvGraphicFramePr>
        <p:xfrm>
          <a:off x="3231409" y="1166010"/>
          <a:ext cx="5377332" cy="5429303"/>
        </p:xfrm>
        <a:graphic>
          <a:graphicData uri="http://schemas.openxmlformats.org/drawingml/2006/table">
            <a:tbl>
              <a:tblPr/>
              <a:tblGrid>
                <a:gridCol w="1344333">
                  <a:extLst>
                    <a:ext uri="{9D8B030D-6E8A-4147-A177-3AD203B41FA5}">
                      <a16:colId xmlns:a16="http://schemas.microsoft.com/office/drawing/2014/main" val="2188090324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3451774322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1184203277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1202101611"/>
                    </a:ext>
                  </a:extLst>
                </a:gridCol>
              </a:tblGrid>
              <a:tr h="493573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Danao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69900"/>
                  </a:ext>
                </a:extLst>
              </a:tr>
              <a:tr h="1480719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880981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131,737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189,280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44024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175,147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225,440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77.69%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22216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95,749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188,860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50.70%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52956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41,629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132,660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31.38%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153166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48,160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146,520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32.87%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902110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54,187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160,500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67457"/>
                  </a:ext>
                </a:extLst>
              </a:tr>
              <a:tr h="49357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69,020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171,060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40.35%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1269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AAD49D8-97DA-379D-649C-2E87584E2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6625"/>
              </p:ext>
            </p:extLst>
          </p:nvPr>
        </p:nvGraphicFramePr>
        <p:xfrm>
          <a:off x="2469409" y="3088888"/>
          <a:ext cx="762000" cy="350642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E7DA2BA-B231-C3BF-1B5C-48959E97E52F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BC947E-4E0E-D0F8-A526-F3214FDAA9EF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131,737/189,280= 69.60%</a:t>
            </a:r>
          </a:p>
        </p:txBody>
      </p:sp>
    </p:spTree>
    <p:extLst>
      <p:ext uri="{BB962C8B-B14F-4D97-AF65-F5344CB8AC3E}">
        <p14:creationId xmlns:p14="http://schemas.microsoft.com/office/powerpoint/2010/main" val="17424763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94D546AF-577F-4BE7-B8FA-DCAF2F1DAC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463182"/>
              </p:ext>
            </p:extLst>
          </p:nvPr>
        </p:nvGraphicFramePr>
        <p:xfrm>
          <a:off x="163460" y="1046283"/>
          <a:ext cx="8822278" cy="560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62570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BFE10-5FD3-BB56-2FA6-CFD70BAB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1943F90-68B8-B5DE-48D3-9385F8561A6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F9FF93C-38E7-DC94-CE7C-2C78D6480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A668168-B256-19C0-B97A-FD322F3CB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809F13-9E93-AB2D-4264-B2F6DD83752F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22B2F-A94A-2C37-5BF8-BF64331D1F98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1,076/2,363=46%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753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/2,363=32%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534/2,363=23%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A7CA3C-C93A-6723-02FA-D51ECD8CF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111472"/>
              </p:ext>
            </p:extLst>
          </p:nvPr>
        </p:nvGraphicFramePr>
        <p:xfrm>
          <a:off x="3027679" y="1008154"/>
          <a:ext cx="5480700" cy="5485698"/>
        </p:xfrm>
        <a:graphic>
          <a:graphicData uri="http://schemas.openxmlformats.org/drawingml/2006/table">
            <a:tbl>
              <a:tblPr/>
              <a:tblGrid>
                <a:gridCol w="1096140">
                  <a:extLst>
                    <a:ext uri="{9D8B030D-6E8A-4147-A177-3AD203B41FA5}">
                      <a16:colId xmlns:a16="http://schemas.microsoft.com/office/drawing/2014/main" val="781588784"/>
                    </a:ext>
                  </a:extLst>
                </a:gridCol>
                <a:gridCol w="1096140">
                  <a:extLst>
                    <a:ext uri="{9D8B030D-6E8A-4147-A177-3AD203B41FA5}">
                      <a16:colId xmlns:a16="http://schemas.microsoft.com/office/drawing/2014/main" val="2499817912"/>
                    </a:ext>
                  </a:extLst>
                </a:gridCol>
                <a:gridCol w="1096140">
                  <a:extLst>
                    <a:ext uri="{9D8B030D-6E8A-4147-A177-3AD203B41FA5}">
                      <a16:colId xmlns:a16="http://schemas.microsoft.com/office/drawing/2014/main" val="3235555411"/>
                    </a:ext>
                  </a:extLst>
                </a:gridCol>
                <a:gridCol w="1096140">
                  <a:extLst>
                    <a:ext uri="{9D8B030D-6E8A-4147-A177-3AD203B41FA5}">
                      <a16:colId xmlns:a16="http://schemas.microsoft.com/office/drawing/2014/main" val="767650281"/>
                    </a:ext>
                  </a:extLst>
                </a:gridCol>
                <a:gridCol w="1096140">
                  <a:extLst>
                    <a:ext uri="{9D8B030D-6E8A-4147-A177-3AD203B41FA5}">
                      <a16:colId xmlns:a16="http://schemas.microsoft.com/office/drawing/2014/main" val="214675214"/>
                    </a:ext>
                  </a:extLst>
                </a:gridCol>
              </a:tblGrid>
              <a:tr h="482895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623840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1,076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753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534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2,363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422714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1,684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971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341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2,996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80194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330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793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1,398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2,521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410538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225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1,966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2,208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468913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246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2,178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2,440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155457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221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2,416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2,674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121115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634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2,138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2,849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857814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3,237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3,843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10,971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18,051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19647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0B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40834"/>
                  </a:ext>
                </a:extLst>
              </a:tr>
              <a:tr h="482895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30B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30B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30B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444310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46%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32%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460665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56%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32%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660255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55%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144886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97288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675671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580931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75%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830491"/>
                  </a:ext>
                </a:extLst>
              </a:tr>
              <a:tr h="265314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61%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18649" marR="18649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099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596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C8DCAC5A-86F0-48D1-940A-AA69FD627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462086"/>
              </p:ext>
            </p:extLst>
          </p:nvPr>
        </p:nvGraphicFramePr>
        <p:xfrm>
          <a:off x="163460" y="1041729"/>
          <a:ext cx="8764537" cy="557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0C13C9A-8425-4A0D-9BD3-AA217A5CC25B}"/>
              </a:ext>
            </a:extLst>
          </p:cNvPr>
          <p:cNvSpPr/>
          <p:nvPr/>
        </p:nvSpPr>
        <p:spPr>
          <a:xfrm>
            <a:off x="4369561" y="1016246"/>
            <a:ext cx="4558437" cy="2329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6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  <a:br>
              <a:rPr kumimoji="1" lang="en-US" altLang="ja-JP" sz="1600" dirty="0"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6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Expression/14:Equation.</a:t>
            </a:r>
            <a:endParaRPr kumimoji="1" lang="en-US" altLang="ja-JP" sz="16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6862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8897-6B7C-696E-D85E-E70649325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F3A7F1C-5FBE-4265-E4CE-C996AC606FAA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66BE3A9-569E-51CA-2242-A8981B032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6F0A622-FD99-05AB-31E1-086A21B93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DE6F162-1574-C6DA-7642-9691F56F4E8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E01DDFF-1488-52F9-E094-3A4370496887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EE134-6960-609F-343F-8E2D41CC8DB1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7158F1-BE1E-BDD7-4A31-91BBA33EFF00}"/>
              </a:ext>
            </a:extLst>
          </p:cNvPr>
          <p:cNvSpPr txBox="1"/>
          <p:nvPr/>
        </p:nvSpPr>
        <p:spPr>
          <a:xfrm>
            <a:off x="189572" y="3757961"/>
            <a:ext cx="2988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3- MULTIPLICATION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115,419/ 162,188= 71%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241474-66C4-80A8-155D-3BBC1A8DCEB3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5297C93-4E4B-B4D5-9C02-D96199FCB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444083"/>
              </p:ext>
            </p:extLst>
          </p:nvPr>
        </p:nvGraphicFramePr>
        <p:xfrm>
          <a:off x="2666998" y="1020216"/>
          <a:ext cx="6131315" cy="5324825"/>
        </p:xfrm>
        <a:graphic>
          <a:graphicData uri="http://schemas.openxmlformats.org/drawingml/2006/table">
            <a:tbl>
              <a:tblPr/>
              <a:tblGrid>
                <a:gridCol w="1226263">
                  <a:extLst>
                    <a:ext uri="{9D8B030D-6E8A-4147-A177-3AD203B41FA5}">
                      <a16:colId xmlns:a16="http://schemas.microsoft.com/office/drawing/2014/main" val="231197027"/>
                    </a:ext>
                  </a:extLst>
                </a:gridCol>
                <a:gridCol w="1226263">
                  <a:extLst>
                    <a:ext uri="{9D8B030D-6E8A-4147-A177-3AD203B41FA5}">
                      <a16:colId xmlns:a16="http://schemas.microsoft.com/office/drawing/2014/main" val="1403331065"/>
                    </a:ext>
                  </a:extLst>
                </a:gridCol>
                <a:gridCol w="1226263">
                  <a:extLst>
                    <a:ext uri="{9D8B030D-6E8A-4147-A177-3AD203B41FA5}">
                      <a16:colId xmlns:a16="http://schemas.microsoft.com/office/drawing/2014/main" val="602427404"/>
                    </a:ext>
                  </a:extLst>
                </a:gridCol>
                <a:gridCol w="1226263">
                  <a:extLst>
                    <a:ext uri="{9D8B030D-6E8A-4147-A177-3AD203B41FA5}">
                      <a16:colId xmlns:a16="http://schemas.microsoft.com/office/drawing/2014/main" val="3336284166"/>
                    </a:ext>
                  </a:extLst>
                </a:gridCol>
                <a:gridCol w="1226263">
                  <a:extLst>
                    <a:ext uri="{9D8B030D-6E8A-4147-A177-3AD203B41FA5}">
                      <a16:colId xmlns:a16="http://schemas.microsoft.com/office/drawing/2014/main" val="1809729147"/>
                    </a:ext>
                  </a:extLst>
                </a:gridCol>
              </a:tblGrid>
              <a:tr h="874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6896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117,357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145,152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364284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99,286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145,152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081977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115,419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162,188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222441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37,772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814892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231531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37,224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956428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43,612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122,111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010839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46,804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14309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511124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25548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32,760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76,951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269910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116,046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186347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71,838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917284"/>
                  </a:ext>
                </a:extLst>
              </a:tr>
              <a:tr h="31790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77,364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120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9823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Bogo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6053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F7F5A83-705E-6F8E-EC97-284A8D7040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381099"/>
              </p:ext>
            </p:extLst>
          </p:nvPr>
        </p:nvGraphicFramePr>
        <p:xfrm>
          <a:off x="536713" y="1411357"/>
          <a:ext cx="8189844" cy="516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24269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F2CBF-AB90-6F3F-E3CF-E038D3F3E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DBB6EE3-DCDB-BBEB-293B-4242D55A6FB6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325E82A-A55D-8A0B-92E6-F5A858BC9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95158BE-AF49-7984-E785-BF2D843DE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E03F8-28D6-7903-914F-71A5FA9D5C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AC3E079-64EE-A2CF-47A9-1C419B1D1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551454"/>
              </p:ext>
            </p:extLst>
          </p:nvPr>
        </p:nvGraphicFramePr>
        <p:xfrm>
          <a:off x="3231409" y="1188720"/>
          <a:ext cx="5611508" cy="5406596"/>
        </p:xfrm>
        <a:graphic>
          <a:graphicData uri="http://schemas.openxmlformats.org/drawingml/2006/table">
            <a:tbl>
              <a:tblPr/>
              <a:tblGrid>
                <a:gridCol w="1402877">
                  <a:extLst>
                    <a:ext uri="{9D8B030D-6E8A-4147-A177-3AD203B41FA5}">
                      <a16:colId xmlns:a16="http://schemas.microsoft.com/office/drawing/2014/main" val="1521602293"/>
                    </a:ext>
                  </a:extLst>
                </a:gridCol>
                <a:gridCol w="1402877">
                  <a:extLst>
                    <a:ext uri="{9D8B030D-6E8A-4147-A177-3AD203B41FA5}">
                      <a16:colId xmlns:a16="http://schemas.microsoft.com/office/drawing/2014/main" val="2868769954"/>
                    </a:ext>
                  </a:extLst>
                </a:gridCol>
                <a:gridCol w="1402877">
                  <a:extLst>
                    <a:ext uri="{9D8B030D-6E8A-4147-A177-3AD203B41FA5}">
                      <a16:colId xmlns:a16="http://schemas.microsoft.com/office/drawing/2014/main" val="2392269929"/>
                    </a:ext>
                  </a:extLst>
                </a:gridCol>
                <a:gridCol w="1402877">
                  <a:extLst>
                    <a:ext uri="{9D8B030D-6E8A-4147-A177-3AD203B41FA5}">
                      <a16:colId xmlns:a16="http://schemas.microsoft.com/office/drawing/2014/main" val="1198006662"/>
                    </a:ext>
                  </a:extLst>
                </a:gridCol>
              </a:tblGrid>
              <a:tr h="257457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Bogo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352683"/>
                  </a:ext>
                </a:extLst>
              </a:tr>
              <a:tr h="1544741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800094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81,343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117,280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29643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121,059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161,760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74.84%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61672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56,373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117,600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47.94%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02460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16,401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53,400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30.71%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01513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20,508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66,060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31.04%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543210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21,913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68,820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31.84%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599885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24,781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70,380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35.21%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439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5B21278-9092-FA99-7671-BF0AD26FE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174124"/>
              </p:ext>
            </p:extLst>
          </p:nvPr>
        </p:nvGraphicFramePr>
        <p:xfrm>
          <a:off x="2469409" y="3088888"/>
          <a:ext cx="762000" cy="350642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9130911-61A0-C6E8-4A00-84A6E58F397F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3575F-7BC1-A4C1-6461-DBBD82A140C8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81,343/117,280= 69.36%</a:t>
            </a:r>
          </a:p>
        </p:txBody>
      </p:sp>
    </p:spTree>
    <p:extLst>
      <p:ext uri="{BB962C8B-B14F-4D97-AF65-F5344CB8AC3E}">
        <p14:creationId xmlns:p14="http://schemas.microsoft.com/office/powerpoint/2010/main" val="36625171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6C1C6514-2D93-4F01-993F-FCC8BCCDA9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102122"/>
              </p:ext>
            </p:extLst>
          </p:nvPr>
        </p:nvGraphicFramePr>
        <p:xfrm>
          <a:off x="163460" y="1046284"/>
          <a:ext cx="8822277" cy="5635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97526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9260-D91B-E094-A4E5-6AD58F531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C46A651-9022-A57F-22C1-8DA959E2B07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F5D75A-B879-810C-0E36-1DE25FAE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B0ED205-943D-8857-2B53-0EF073D58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48EE55-9C44-897E-9758-3812353A94CE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4C6E2A-F510-B79C-9A3A-40E2B135E13B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825/1,466=56%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331/1,466=23%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310/1,466=21%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6FB0D7D-14A7-47AF-AADB-93597BD61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70699"/>
              </p:ext>
            </p:extLst>
          </p:nvPr>
        </p:nvGraphicFramePr>
        <p:xfrm>
          <a:off x="2830460" y="1099584"/>
          <a:ext cx="5834040" cy="5272078"/>
        </p:xfrm>
        <a:graphic>
          <a:graphicData uri="http://schemas.openxmlformats.org/drawingml/2006/table">
            <a:tbl>
              <a:tblPr/>
              <a:tblGrid>
                <a:gridCol w="1166808">
                  <a:extLst>
                    <a:ext uri="{9D8B030D-6E8A-4147-A177-3AD203B41FA5}">
                      <a16:colId xmlns:a16="http://schemas.microsoft.com/office/drawing/2014/main" val="3814307756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3423302530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3881299557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2605057225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194017524"/>
                    </a:ext>
                  </a:extLst>
                </a:gridCol>
              </a:tblGrid>
              <a:tr h="483118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968369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1,466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061932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2,022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069823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1,678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239497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639249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1,101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656406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1,146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850140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1,173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955960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369114"/>
                  </a:ext>
                </a:extLst>
              </a:tr>
              <a:tr h="395278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0E5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127295"/>
                  </a:ext>
                </a:extLst>
              </a:tr>
              <a:tr h="483118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30E5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30E5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30E5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506341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104082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719343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2882583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828547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55099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616887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628497"/>
                  </a:ext>
                </a:extLst>
              </a:tr>
              <a:tr h="241559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32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5258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CE8E3486-B9E6-4AFC-9A71-0D11256CC8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16141"/>
              </p:ext>
            </p:extLst>
          </p:nvPr>
        </p:nvGraphicFramePr>
        <p:xfrm>
          <a:off x="134251" y="1059313"/>
          <a:ext cx="8793747" cy="5605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FE97840-E7D1-4108-BF22-B8BAC146F17B}"/>
              </a:ext>
            </a:extLst>
          </p:cNvPr>
          <p:cNvSpPr/>
          <p:nvPr/>
        </p:nvSpPr>
        <p:spPr>
          <a:xfrm>
            <a:off x="5076497" y="1016246"/>
            <a:ext cx="3851501" cy="957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05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4252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B2248-7DDB-D04D-5A71-A90F2305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E1AAAA6-8D8E-87F1-0A71-A882D9A089E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8CD76A5-F479-4D2D-9283-5B752AA87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C4BD6E8-F8B1-7B4F-1C2B-518B4FEE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B3BDBB-527F-7A9A-F27B-D5CA7AF80D9F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856FE3-585A-2710-968D-F60EF082BC5D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1C84F25-1676-B7CD-ADEF-84BBFD505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379082"/>
              </p:ext>
            </p:extLst>
          </p:nvPr>
        </p:nvGraphicFramePr>
        <p:xfrm>
          <a:off x="2830459" y="1096952"/>
          <a:ext cx="5811735" cy="5303847"/>
        </p:xfrm>
        <a:graphic>
          <a:graphicData uri="http://schemas.openxmlformats.org/drawingml/2006/table">
            <a:tbl>
              <a:tblPr/>
              <a:tblGrid>
                <a:gridCol w="1162347">
                  <a:extLst>
                    <a:ext uri="{9D8B030D-6E8A-4147-A177-3AD203B41FA5}">
                      <a16:colId xmlns:a16="http://schemas.microsoft.com/office/drawing/2014/main" val="3692934321"/>
                    </a:ext>
                  </a:extLst>
                </a:gridCol>
                <a:gridCol w="1162347">
                  <a:extLst>
                    <a:ext uri="{9D8B030D-6E8A-4147-A177-3AD203B41FA5}">
                      <a16:colId xmlns:a16="http://schemas.microsoft.com/office/drawing/2014/main" val="494486520"/>
                    </a:ext>
                  </a:extLst>
                </a:gridCol>
                <a:gridCol w="1162347">
                  <a:extLst>
                    <a:ext uri="{9D8B030D-6E8A-4147-A177-3AD203B41FA5}">
                      <a16:colId xmlns:a16="http://schemas.microsoft.com/office/drawing/2014/main" val="2984896762"/>
                    </a:ext>
                  </a:extLst>
                </a:gridCol>
                <a:gridCol w="1162347">
                  <a:extLst>
                    <a:ext uri="{9D8B030D-6E8A-4147-A177-3AD203B41FA5}">
                      <a16:colId xmlns:a16="http://schemas.microsoft.com/office/drawing/2014/main" val="509759243"/>
                    </a:ext>
                  </a:extLst>
                </a:gridCol>
                <a:gridCol w="1162347">
                  <a:extLst>
                    <a:ext uri="{9D8B030D-6E8A-4147-A177-3AD203B41FA5}">
                      <a16:colId xmlns:a16="http://schemas.microsoft.com/office/drawing/2014/main" val="3296558548"/>
                    </a:ext>
                  </a:extLst>
                </a:gridCol>
              </a:tblGrid>
              <a:tr h="935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569423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78,190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97,664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470605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97,664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17902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107,232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445952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355193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87437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536169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59,341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77689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23,706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37126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23,892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306150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41,794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612835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31876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48,720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726570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108251"/>
                  </a:ext>
                </a:extLst>
              </a:tr>
              <a:tr h="31199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6622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190D6EF-2603-2FC4-0CF2-C00455D38F31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9CB47-0DA4-547E-DB37-C1ACF394AF3F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78,190/ 97,664= 80%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454AF0-9176-9893-B78B-87CE1C4683F2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30987599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Bohol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90129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4EEDAD03-A94B-48BB-92C1-72B4E2BCFF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244009"/>
              </p:ext>
            </p:extLst>
          </p:nvPr>
        </p:nvGraphicFramePr>
        <p:xfrm>
          <a:off x="163461" y="1162868"/>
          <a:ext cx="8804693" cy="551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B5C15FB-8063-E2AC-6139-B232EAA879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3335112"/>
              </p:ext>
            </p:extLst>
          </p:nvPr>
        </p:nvGraphicFramePr>
        <p:xfrm>
          <a:off x="457199" y="1351721"/>
          <a:ext cx="8269358" cy="5132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778768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61D74-CCC2-E2D4-E693-E5F8A12F8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459C7B1-0ADD-9535-CB53-281C5785B41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A32500-AE0F-55CF-D952-48277A28A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BB837F4-9694-3517-EF26-4587B7915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1E2345A-A385-ADD5-C968-43550A0D69B6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E46BF737-D7BB-14E0-C3C4-B6C554B29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748005"/>
              </p:ext>
            </p:extLst>
          </p:nvPr>
        </p:nvGraphicFramePr>
        <p:xfrm>
          <a:off x="163461" y="1188720"/>
          <a:ext cx="8804693" cy="551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DA75FA-B593-9FB5-1CBE-F0FD49881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457219"/>
              </p:ext>
            </p:extLst>
          </p:nvPr>
        </p:nvGraphicFramePr>
        <p:xfrm>
          <a:off x="2469409" y="3088888"/>
          <a:ext cx="762000" cy="350642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0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143769-2CC5-C8FF-2258-08877AECBCD1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B559DA-7E8C-1872-99E2-ABA14C59FA8A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/>
          </a:p>
          <a:p>
            <a:r>
              <a:rPr lang="en-PH" sz="1600" b="1" dirty="0">
                <a:highlight>
                  <a:srgbClr val="00FFFF"/>
                </a:highlight>
              </a:rPr>
              <a:t>1,457,393/1,954,964=74.55%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E1A3E9F-D411-EBB9-D3E5-D1F66EFD3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640084"/>
              </p:ext>
            </p:extLst>
          </p:nvPr>
        </p:nvGraphicFramePr>
        <p:xfrm>
          <a:off x="3231408" y="1188720"/>
          <a:ext cx="5399636" cy="5406596"/>
        </p:xfrm>
        <a:graphic>
          <a:graphicData uri="http://schemas.openxmlformats.org/drawingml/2006/table">
            <a:tbl>
              <a:tblPr/>
              <a:tblGrid>
                <a:gridCol w="1349909">
                  <a:extLst>
                    <a:ext uri="{9D8B030D-6E8A-4147-A177-3AD203B41FA5}">
                      <a16:colId xmlns:a16="http://schemas.microsoft.com/office/drawing/2014/main" val="3728307935"/>
                    </a:ext>
                  </a:extLst>
                </a:gridCol>
                <a:gridCol w="1349909">
                  <a:extLst>
                    <a:ext uri="{9D8B030D-6E8A-4147-A177-3AD203B41FA5}">
                      <a16:colId xmlns:a16="http://schemas.microsoft.com/office/drawing/2014/main" val="733262734"/>
                    </a:ext>
                  </a:extLst>
                </a:gridCol>
                <a:gridCol w="1349909">
                  <a:extLst>
                    <a:ext uri="{9D8B030D-6E8A-4147-A177-3AD203B41FA5}">
                      <a16:colId xmlns:a16="http://schemas.microsoft.com/office/drawing/2014/main" val="1069441763"/>
                    </a:ext>
                  </a:extLst>
                </a:gridCol>
                <a:gridCol w="1349909">
                  <a:extLst>
                    <a:ext uri="{9D8B030D-6E8A-4147-A177-3AD203B41FA5}">
                      <a16:colId xmlns:a16="http://schemas.microsoft.com/office/drawing/2014/main" val="1383648424"/>
                    </a:ext>
                  </a:extLst>
                </a:gridCol>
              </a:tblGrid>
              <a:tr h="257457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Bohol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336545"/>
                  </a:ext>
                </a:extLst>
              </a:tr>
              <a:tr h="1544741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37081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1,457,393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1,954,964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74.55%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428019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1,645,288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2,061,432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79.81%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664719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1,016,865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1,811,958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56.12%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05766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315,658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955,209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33.05%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507087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373,832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1,110,433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33.67%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24626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401,078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1,151,331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34.84%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62299"/>
                  </a:ext>
                </a:extLst>
              </a:tr>
              <a:tr h="51491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453,193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1,189,680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38.09%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522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3424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4DE1558-E982-40C2-949F-709C7B5CB2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060487"/>
              </p:ext>
            </p:extLst>
          </p:nvPr>
        </p:nvGraphicFramePr>
        <p:xfrm>
          <a:off x="163459" y="1090246"/>
          <a:ext cx="8787109" cy="560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00517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13FC0-3B51-ED86-6901-8B292897E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615EC1B-5740-63CF-38F7-DF6C2A07D8B6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8FD6BD1-3DBD-A4BE-50CF-F3448579C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90812BE-E763-B681-9A1A-303D24230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CD37D7E-6EDC-BA28-5592-3F993189F5FF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593111-BA95-D828-67D0-582E28BA8A11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16,023/24,437=66%%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4,733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/24,437=19%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3,681/24,437=15%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42F8DA9-6EA1-5DFA-BCCC-466759DBCC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035580"/>
              </p:ext>
            </p:extLst>
          </p:nvPr>
        </p:nvGraphicFramePr>
        <p:xfrm>
          <a:off x="2830459" y="1247730"/>
          <a:ext cx="5900945" cy="5260874"/>
        </p:xfrm>
        <a:graphic>
          <a:graphicData uri="http://schemas.openxmlformats.org/drawingml/2006/table">
            <a:tbl>
              <a:tblPr/>
              <a:tblGrid>
                <a:gridCol w="1180189">
                  <a:extLst>
                    <a:ext uri="{9D8B030D-6E8A-4147-A177-3AD203B41FA5}">
                      <a16:colId xmlns:a16="http://schemas.microsoft.com/office/drawing/2014/main" val="1831977042"/>
                    </a:ext>
                  </a:extLst>
                </a:gridCol>
                <a:gridCol w="1180189">
                  <a:extLst>
                    <a:ext uri="{9D8B030D-6E8A-4147-A177-3AD203B41FA5}">
                      <a16:colId xmlns:a16="http://schemas.microsoft.com/office/drawing/2014/main" val="2393115505"/>
                    </a:ext>
                  </a:extLst>
                </a:gridCol>
                <a:gridCol w="1180189">
                  <a:extLst>
                    <a:ext uri="{9D8B030D-6E8A-4147-A177-3AD203B41FA5}">
                      <a16:colId xmlns:a16="http://schemas.microsoft.com/office/drawing/2014/main" val="874802963"/>
                    </a:ext>
                  </a:extLst>
                </a:gridCol>
                <a:gridCol w="1180189">
                  <a:extLst>
                    <a:ext uri="{9D8B030D-6E8A-4147-A177-3AD203B41FA5}">
                      <a16:colId xmlns:a16="http://schemas.microsoft.com/office/drawing/2014/main" val="4193963338"/>
                    </a:ext>
                  </a:extLst>
                </a:gridCol>
                <a:gridCol w="1180189">
                  <a:extLst>
                    <a:ext uri="{9D8B030D-6E8A-4147-A177-3AD203B41FA5}">
                      <a16:colId xmlns:a16="http://schemas.microsoft.com/office/drawing/2014/main" val="2342898813"/>
                    </a:ext>
                  </a:extLst>
                </a:gridCol>
              </a:tblGrid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07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907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07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307072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16,023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4,733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</a:rPr>
                        <a:t>3,681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24,437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0374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25,765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326316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25,885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17907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15,915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827947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18,508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342099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19,189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55094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19,817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158572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47,042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149,516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740508"/>
                  </a:ext>
                </a:extLst>
              </a:tr>
              <a:tr h="38407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0A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546131"/>
                  </a:ext>
                </a:extLst>
              </a:tr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10A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10A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0A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81911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425122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148663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056873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04266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9009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37183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564199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23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5437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0F28C863-521C-4D5F-A708-EC7FBE75A1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673788"/>
              </p:ext>
            </p:extLst>
          </p:nvPr>
        </p:nvGraphicFramePr>
        <p:xfrm>
          <a:off x="79660" y="961395"/>
          <a:ext cx="8900876" cy="5711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102C252-67D0-4C42-862C-B069FB451189}"/>
              </a:ext>
            </a:extLst>
          </p:cNvPr>
          <p:cNvSpPr/>
          <p:nvPr/>
        </p:nvSpPr>
        <p:spPr>
          <a:xfrm>
            <a:off x="4776952" y="1016246"/>
            <a:ext cx="4151046" cy="812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05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4205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3A38A-F318-62A6-9A4B-68AE2A97A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478B874-D051-240A-C7FE-0A31817566AB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BBB6155-369E-0292-4A4D-36913A7B2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B54CEBE-9280-884D-C8DA-261930383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D2A4BFB-0F7C-E2FD-F682-622F57FCEFED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37ED6-C262-E060-E596-ED46826CB27D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A30E31-0250-916A-EA64-835FE92DE8F3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1,174,947/ 1,405,768= 84%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283C0F-C9D9-922C-BB15-5CD286D635C7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726F24C-CCE5-D2B6-72CB-5B2707909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70630"/>
              </p:ext>
            </p:extLst>
          </p:nvPr>
        </p:nvGraphicFramePr>
        <p:xfrm>
          <a:off x="2667000" y="1162869"/>
          <a:ext cx="6042100" cy="5321409"/>
        </p:xfrm>
        <a:graphic>
          <a:graphicData uri="http://schemas.openxmlformats.org/drawingml/2006/table">
            <a:tbl>
              <a:tblPr/>
              <a:tblGrid>
                <a:gridCol w="1208420">
                  <a:extLst>
                    <a:ext uri="{9D8B030D-6E8A-4147-A177-3AD203B41FA5}">
                      <a16:colId xmlns:a16="http://schemas.microsoft.com/office/drawing/2014/main" val="3496443071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979068282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4043754209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3719159131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2178465517"/>
                    </a:ext>
                  </a:extLst>
                </a:gridCol>
              </a:tblGrid>
              <a:tr h="939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975502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1,174,947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1,405,768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793327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1,015,528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1,405,684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023597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1,168,725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1,567,362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881079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190,445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362,404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149793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149,723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207,072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5409636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133,472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275,432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866467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384,506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975,172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179896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126,020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387,751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660301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137,601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413,136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127196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210,884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716,136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187674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296,397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646,277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1622235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354,363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819,315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0430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162,946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507,260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623646"/>
                  </a:ext>
                </a:extLst>
              </a:tr>
              <a:tr h="3130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157,750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546,328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3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1335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Tagbilaran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3197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4EEDAD03-A94B-48BB-92C1-72B4E2BCFF32}"/>
              </a:ext>
            </a:extLst>
          </p:cNvPr>
          <p:cNvGraphicFramePr>
            <a:graphicFrameLocks/>
          </p:cNvGraphicFramePr>
          <p:nvPr/>
        </p:nvGraphicFramePr>
        <p:xfrm>
          <a:off x="163461" y="1162868"/>
          <a:ext cx="8804693" cy="551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2E28A33-2BE1-7181-D9F8-1994DBB88F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442947"/>
              </p:ext>
            </p:extLst>
          </p:nvPr>
        </p:nvGraphicFramePr>
        <p:xfrm>
          <a:off x="367747" y="1391477"/>
          <a:ext cx="8600407" cy="4999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875070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CB4A2-DEFB-F651-6EF5-D56E503AD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8CC10E7-60A3-4E2C-CDB1-15A9FA417554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8BAADBB-B1A1-51AB-0D50-3CE75DB09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93B8C91-62AB-EDB0-F99F-C75915034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C1BA62-C489-29F6-00EC-75C1A88514D8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F3525AA-3D3C-488B-2F46-C5BAC75E4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892657"/>
              </p:ext>
            </p:extLst>
          </p:nvPr>
        </p:nvGraphicFramePr>
        <p:xfrm>
          <a:off x="2469409" y="3178098"/>
          <a:ext cx="762000" cy="3417218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881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C5AD5A9-6585-28EB-25E9-A6EBEEA4DE7C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7BA0A-B9C4-B5F1-DD59-5E6B136444FE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75,709/111,040=68,18%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8558E13-38E4-46AF-8CDD-993330473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662459"/>
              </p:ext>
            </p:extLst>
          </p:nvPr>
        </p:nvGraphicFramePr>
        <p:xfrm>
          <a:off x="3231408" y="1249680"/>
          <a:ext cx="5366180" cy="5345636"/>
        </p:xfrm>
        <a:graphic>
          <a:graphicData uri="http://schemas.openxmlformats.org/drawingml/2006/table">
            <a:tbl>
              <a:tblPr/>
              <a:tblGrid>
                <a:gridCol w="1341545">
                  <a:extLst>
                    <a:ext uri="{9D8B030D-6E8A-4147-A177-3AD203B41FA5}">
                      <a16:colId xmlns:a16="http://schemas.microsoft.com/office/drawing/2014/main" val="1469172484"/>
                    </a:ext>
                  </a:extLst>
                </a:gridCol>
                <a:gridCol w="1341545">
                  <a:extLst>
                    <a:ext uri="{9D8B030D-6E8A-4147-A177-3AD203B41FA5}">
                      <a16:colId xmlns:a16="http://schemas.microsoft.com/office/drawing/2014/main" val="3623632153"/>
                    </a:ext>
                  </a:extLst>
                </a:gridCol>
                <a:gridCol w="1341545">
                  <a:extLst>
                    <a:ext uri="{9D8B030D-6E8A-4147-A177-3AD203B41FA5}">
                      <a16:colId xmlns:a16="http://schemas.microsoft.com/office/drawing/2014/main" val="2669986419"/>
                    </a:ext>
                  </a:extLst>
                </a:gridCol>
                <a:gridCol w="1341545">
                  <a:extLst>
                    <a:ext uri="{9D8B030D-6E8A-4147-A177-3AD203B41FA5}">
                      <a16:colId xmlns:a16="http://schemas.microsoft.com/office/drawing/2014/main" val="954004712"/>
                    </a:ext>
                  </a:extLst>
                </a:gridCol>
              </a:tblGrid>
              <a:tr h="485967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Tagbilaran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604538"/>
                  </a:ext>
                </a:extLst>
              </a:tr>
              <a:tr h="1457900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997007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75,709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111,040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68.18%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798019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86,308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110,160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78.35%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988851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55,974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110,110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50.83%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06165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29,477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80,520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36.61%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00681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36,932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93,780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39.38%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374107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36,357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102,120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35.60%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33236"/>
                  </a:ext>
                </a:extLst>
              </a:tr>
              <a:tr h="485967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42,826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105,720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40.51%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022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5110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84DC569B-E357-4E09-B19E-9963D6F98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599033"/>
              </p:ext>
            </p:extLst>
          </p:nvPr>
        </p:nvGraphicFramePr>
        <p:xfrm>
          <a:off x="163460" y="1028699"/>
          <a:ext cx="8866240" cy="5679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78150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486DD-B842-5A1A-D360-5921AE02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0F4DF81-305A-2962-966A-1D8A6F50296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FAB5D24-402B-C48F-85F7-BAE45932E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8AB336E-7F1A-6A24-F74E-4D4D92B8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820948-F2A5-9C50-F1F3-90F265760F57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5D8363-332C-50EB-5E70-3EE6FBB702A0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1,462/2,188=69%%</a:t>
            </a:r>
          </a:p>
          <a:p>
            <a:endParaRPr lang="en-PH" b="1" dirty="0"/>
          </a:p>
          <a:p>
            <a:r>
              <a:rPr lang="en-PH" b="1" dirty="0"/>
              <a:t>50%-70% BETWEEN 36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364/2,188=17%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292/2,188=14%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06E039-F2E8-E4CE-55DA-FDEF00DEB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411858"/>
              </p:ext>
            </p:extLst>
          </p:nvPr>
        </p:nvGraphicFramePr>
        <p:xfrm>
          <a:off x="2830460" y="1247730"/>
          <a:ext cx="5800585" cy="5260874"/>
        </p:xfrm>
        <a:graphic>
          <a:graphicData uri="http://schemas.openxmlformats.org/drawingml/2006/table">
            <a:tbl>
              <a:tblPr/>
              <a:tblGrid>
                <a:gridCol w="1160117">
                  <a:extLst>
                    <a:ext uri="{9D8B030D-6E8A-4147-A177-3AD203B41FA5}">
                      <a16:colId xmlns:a16="http://schemas.microsoft.com/office/drawing/2014/main" val="2716898864"/>
                    </a:ext>
                  </a:extLst>
                </a:gridCol>
                <a:gridCol w="1160117">
                  <a:extLst>
                    <a:ext uri="{9D8B030D-6E8A-4147-A177-3AD203B41FA5}">
                      <a16:colId xmlns:a16="http://schemas.microsoft.com/office/drawing/2014/main" val="2951586504"/>
                    </a:ext>
                  </a:extLst>
                </a:gridCol>
                <a:gridCol w="1160117">
                  <a:extLst>
                    <a:ext uri="{9D8B030D-6E8A-4147-A177-3AD203B41FA5}">
                      <a16:colId xmlns:a16="http://schemas.microsoft.com/office/drawing/2014/main" val="270367357"/>
                    </a:ext>
                  </a:extLst>
                </a:gridCol>
                <a:gridCol w="1160117">
                  <a:extLst>
                    <a:ext uri="{9D8B030D-6E8A-4147-A177-3AD203B41FA5}">
                      <a16:colId xmlns:a16="http://schemas.microsoft.com/office/drawing/2014/main" val="2497278457"/>
                    </a:ext>
                  </a:extLst>
                </a:gridCol>
                <a:gridCol w="1160117">
                  <a:extLst>
                    <a:ext uri="{9D8B030D-6E8A-4147-A177-3AD203B41FA5}">
                      <a16:colId xmlns:a16="http://schemas.microsoft.com/office/drawing/2014/main" val="3412818117"/>
                    </a:ext>
                  </a:extLst>
                </a:gridCol>
              </a:tblGrid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0C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20C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0C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1261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1,462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2,118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988423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2,405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35123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1,546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607577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51684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1,561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445934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1,752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488793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1,866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36343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261593"/>
                  </a:ext>
                </a:extLst>
              </a:tr>
              <a:tr h="38407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01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908213"/>
                  </a:ext>
                </a:extLst>
              </a:tr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01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401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01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34515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61038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676907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709916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647326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905485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366238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07567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8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810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7A870848-305A-42DF-9DF2-025EDB3D64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740977"/>
              </p:ext>
            </p:extLst>
          </p:nvPr>
        </p:nvGraphicFramePr>
        <p:xfrm>
          <a:off x="142505" y="1016245"/>
          <a:ext cx="8817075" cy="5525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E3840A6-75BE-4921-9D71-5F4037507A12}"/>
              </a:ext>
            </a:extLst>
          </p:cNvPr>
          <p:cNvSpPr/>
          <p:nvPr/>
        </p:nvSpPr>
        <p:spPr>
          <a:xfrm>
            <a:off x="4572000" y="1016246"/>
            <a:ext cx="4270917" cy="2016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37864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D3735-1569-C2B1-C1C7-BB5C07567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2608B6D-2A20-A5DB-2F4E-90A9C8D756F4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F47401A-EA59-3C02-1588-3EE199907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408B10C-F38C-078A-BF42-20966734E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D6797F-A2CF-F59B-1E8B-BDFD0B8AFCFF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5D7B3BC-3C05-CACA-9FDF-23F1D068DA6C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75C898-AE12-D880-5084-280DDFF02AB7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40832E-07A4-FE6C-8250-45C752923543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62,617/ 77,420= 81%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67553A-5F24-4395-CD9C-6EE6ABC7363D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3DE6873-8B10-C44F-96C8-9C8605429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833459"/>
              </p:ext>
            </p:extLst>
          </p:nvPr>
        </p:nvGraphicFramePr>
        <p:xfrm>
          <a:off x="2968082" y="1066882"/>
          <a:ext cx="5685265" cy="5311616"/>
        </p:xfrm>
        <a:graphic>
          <a:graphicData uri="http://schemas.openxmlformats.org/drawingml/2006/table">
            <a:tbl>
              <a:tblPr/>
              <a:tblGrid>
                <a:gridCol w="1137053">
                  <a:extLst>
                    <a:ext uri="{9D8B030D-6E8A-4147-A177-3AD203B41FA5}">
                      <a16:colId xmlns:a16="http://schemas.microsoft.com/office/drawing/2014/main" val="2388734950"/>
                    </a:ext>
                  </a:extLst>
                </a:gridCol>
                <a:gridCol w="1137053">
                  <a:extLst>
                    <a:ext uri="{9D8B030D-6E8A-4147-A177-3AD203B41FA5}">
                      <a16:colId xmlns:a16="http://schemas.microsoft.com/office/drawing/2014/main" val="79877891"/>
                    </a:ext>
                  </a:extLst>
                </a:gridCol>
                <a:gridCol w="1137053">
                  <a:extLst>
                    <a:ext uri="{9D8B030D-6E8A-4147-A177-3AD203B41FA5}">
                      <a16:colId xmlns:a16="http://schemas.microsoft.com/office/drawing/2014/main" val="3569597132"/>
                    </a:ext>
                  </a:extLst>
                </a:gridCol>
                <a:gridCol w="1137053">
                  <a:extLst>
                    <a:ext uri="{9D8B030D-6E8A-4147-A177-3AD203B41FA5}">
                      <a16:colId xmlns:a16="http://schemas.microsoft.com/office/drawing/2014/main" val="1650995855"/>
                    </a:ext>
                  </a:extLst>
                </a:gridCol>
                <a:gridCol w="1137053">
                  <a:extLst>
                    <a:ext uri="{9D8B030D-6E8A-4147-A177-3AD203B41FA5}">
                      <a16:colId xmlns:a16="http://schemas.microsoft.com/office/drawing/2014/main" val="3506562482"/>
                    </a:ext>
                  </a:extLst>
                </a:gridCol>
              </a:tblGrid>
              <a:tr h="9373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873772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62,617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77,420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127368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51,585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77,420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62946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18060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713124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76497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18380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74,761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3755789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28,441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416318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34,860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12212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61,454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44495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038429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34,230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76270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45,032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829174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48,496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060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0759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>
                <a:solidFill>
                  <a:srgbClr val="222222"/>
                </a:solidFill>
                <a:effectLst/>
                <a:latin typeface="Google Sans"/>
              </a:rPr>
              <a:t>Dumaguete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015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9C5DAB8-8A91-31F1-2DF2-8FBA70EDA7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197969"/>
              </p:ext>
            </p:extLst>
          </p:nvPr>
        </p:nvGraphicFramePr>
        <p:xfrm>
          <a:off x="163461" y="1282147"/>
          <a:ext cx="8672425" cy="5202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02044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28CF3-8A77-23B0-EE0C-29E53D5E8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0828EC4-5D9E-8341-B917-786A1139AB87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67594B8-A999-6883-2B52-CADAF23E1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A257510-46A0-4BC1-B9FE-716DE0E30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6C29AA-059E-A14E-8ED4-ACDAA3FBA03B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3501BC-C9AE-A325-0C8D-95DA82EF0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75581"/>
              </p:ext>
            </p:extLst>
          </p:nvPr>
        </p:nvGraphicFramePr>
        <p:xfrm>
          <a:off x="2469409" y="2977376"/>
          <a:ext cx="762000" cy="3617943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F5ED0C-4CC5-ADA0-B840-C35EACDECF5A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FF5ECF-D9EF-7656-3390-69FFEF8389D2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106,282/171,920=61.82%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3D817FF-A8C4-30B0-2F0C-F82E2EA09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380118"/>
              </p:ext>
            </p:extLst>
          </p:nvPr>
        </p:nvGraphicFramePr>
        <p:xfrm>
          <a:off x="3231408" y="1162868"/>
          <a:ext cx="5455392" cy="5432448"/>
        </p:xfrm>
        <a:graphic>
          <a:graphicData uri="http://schemas.openxmlformats.org/drawingml/2006/table">
            <a:tbl>
              <a:tblPr/>
              <a:tblGrid>
                <a:gridCol w="1818464">
                  <a:extLst>
                    <a:ext uri="{9D8B030D-6E8A-4147-A177-3AD203B41FA5}">
                      <a16:colId xmlns:a16="http://schemas.microsoft.com/office/drawing/2014/main" val="3260689255"/>
                    </a:ext>
                  </a:extLst>
                </a:gridCol>
                <a:gridCol w="1818464">
                  <a:extLst>
                    <a:ext uri="{9D8B030D-6E8A-4147-A177-3AD203B41FA5}">
                      <a16:colId xmlns:a16="http://schemas.microsoft.com/office/drawing/2014/main" val="2260271229"/>
                    </a:ext>
                  </a:extLst>
                </a:gridCol>
                <a:gridCol w="1818464">
                  <a:extLst>
                    <a:ext uri="{9D8B030D-6E8A-4147-A177-3AD203B41FA5}">
                      <a16:colId xmlns:a16="http://schemas.microsoft.com/office/drawing/2014/main" val="995034365"/>
                    </a:ext>
                  </a:extLst>
                </a:gridCol>
              </a:tblGrid>
              <a:tr h="258688">
                <a:tc gridSpan="2"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Dumaguete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 dirty="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572327"/>
                  </a:ext>
                </a:extLst>
              </a:tr>
              <a:tr h="1552128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785512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106,282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171,920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61.82%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886403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121,851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168,080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72.50%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75599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70,622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157,220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44.92%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048216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23,925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82,560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728500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31,225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97,140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32.14%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517806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34,681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103,200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33.61%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237928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34,600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95,100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36.38%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94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9193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1E3C94F9-3C91-4428-AD1E-F01149AA6A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412539"/>
              </p:ext>
            </p:extLst>
          </p:nvPr>
        </p:nvGraphicFramePr>
        <p:xfrm>
          <a:off x="163459" y="1046284"/>
          <a:ext cx="8831071" cy="5635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92152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0CB14-451D-2F40-E4DD-F190855F1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385F8A6-5A94-1C75-EB77-95E9A8755C5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30F82F0-5E82-61C0-9D04-07D982F93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EDA3979-443B-9023-15BF-5839341E7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9B4148-6EE0-C66E-8A9B-9C2B3406DC2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B8735D-B578-BC74-8324-EA6AD4182043}"/>
              </a:ext>
            </a:extLst>
          </p:cNvPr>
          <p:cNvSpPr txBox="1"/>
          <p:nvPr/>
        </p:nvSpPr>
        <p:spPr>
          <a:xfrm>
            <a:off x="163461" y="1247731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893/2,149=42%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611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/2,149=28%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645/2,149=30%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C821CE-38A7-9E78-3718-EF7755F25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977158"/>
              </p:ext>
            </p:extLst>
          </p:nvPr>
        </p:nvGraphicFramePr>
        <p:xfrm>
          <a:off x="3189249" y="1162869"/>
          <a:ext cx="5464095" cy="5317204"/>
        </p:xfrm>
        <a:graphic>
          <a:graphicData uri="http://schemas.openxmlformats.org/drawingml/2006/table">
            <a:tbl>
              <a:tblPr/>
              <a:tblGrid>
                <a:gridCol w="715499">
                  <a:extLst>
                    <a:ext uri="{9D8B030D-6E8A-4147-A177-3AD203B41FA5}">
                      <a16:colId xmlns:a16="http://schemas.microsoft.com/office/drawing/2014/main" val="3196134137"/>
                    </a:ext>
                  </a:extLst>
                </a:gridCol>
                <a:gridCol w="1187149">
                  <a:extLst>
                    <a:ext uri="{9D8B030D-6E8A-4147-A177-3AD203B41FA5}">
                      <a16:colId xmlns:a16="http://schemas.microsoft.com/office/drawing/2014/main" val="1168156916"/>
                    </a:ext>
                  </a:extLst>
                </a:gridCol>
                <a:gridCol w="1187149">
                  <a:extLst>
                    <a:ext uri="{9D8B030D-6E8A-4147-A177-3AD203B41FA5}">
                      <a16:colId xmlns:a16="http://schemas.microsoft.com/office/drawing/2014/main" val="1965323389"/>
                    </a:ext>
                  </a:extLst>
                </a:gridCol>
                <a:gridCol w="1187149">
                  <a:extLst>
                    <a:ext uri="{9D8B030D-6E8A-4147-A177-3AD203B41FA5}">
                      <a16:colId xmlns:a16="http://schemas.microsoft.com/office/drawing/2014/main" val="2342170403"/>
                    </a:ext>
                  </a:extLst>
                </a:gridCol>
                <a:gridCol w="1187149">
                  <a:extLst>
                    <a:ext uri="{9D8B030D-6E8A-4147-A177-3AD203B41FA5}">
                      <a16:colId xmlns:a16="http://schemas.microsoft.com/office/drawing/2014/main" val="372469730"/>
                    </a:ext>
                  </a:extLst>
                </a:gridCol>
              </a:tblGrid>
              <a:tr h="491896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0A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80A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0A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44938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893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611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645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2,149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63417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1,328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302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2,101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283185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487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1,440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2,246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52172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1,241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29193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1,426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1,619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18970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1,539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1,720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83544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1,305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1,585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02534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897535"/>
                  </a:ext>
                </a:extLst>
              </a:tr>
              <a:tr h="402460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0D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185784"/>
                  </a:ext>
                </a:extLst>
              </a:tr>
              <a:tr h="457981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0D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E0D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0DF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71674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23852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82856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14432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31149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48815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21760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45330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918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612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7FF2CC42-FFB2-4C06-B618-B940409A0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9346002"/>
              </p:ext>
            </p:extLst>
          </p:nvPr>
        </p:nvGraphicFramePr>
        <p:xfrm>
          <a:off x="138695" y="961395"/>
          <a:ext cx="8841841" cy="5677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50B2192-A029-4396-9F4E-74029D7CE6F8}"/>
              </a:ext>
            </a:extLst>
          </p:cNvPr>
          <p:cNvSpPr/>
          <p:nvPr/>
        </p:nvSpPr>
        <p:spPr>
          <a:xfrm>
            <a:off x="4958063" y="1016246"/>
            <a:ext cx="3646550" cy="24127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9388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3E32B-5C89-84CD-158A-D6FC4A65F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DD6BE25-DA8B-1469-BC69-CCF2B84E212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EF1F8DF-69D4-7AFA-D954-62851F9D7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B8DD4E9-C951-8FF4-9453-5858217EA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69AD67F-1BC8-ADA0-31A4-B62851D84527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DC5051E-19DE-C958-EAEC-853B8EE9FF1C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026620-9884-BE13-551B-C806834DB0CC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C469A-53C4-C74F-80C9-B49D4711536F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89,674/ 119,000= 75%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3197D-5266-501A-C7FF-8A06A74E8F95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BE37256-441B-7826-73F9-C248988B3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110207"/>
              </p:ext>
            </p:extLst>
          </p:nvPr>
        </p:nvGraphicFramePr>
        <p:xfrm>
          <a:off x="2549822" y="1162868"/>
          <a:ext cx="6226190" cy="5204481"/>
        </p:xfrm>
        <a:graphic>
          <a:graphicData uri="http://schemas.openxmlformats.org/drawingml/2006/table">
            <a:tbl>
              <a:tblPr/>
              <a:tblGrid>
                <a:gridCol w="1245238">
                  <a:extLst>
                    <a:ext uri="{9D8B030D-6E8A-4147-A177-3AD203B41FA5}">
                      <a16:colId xmlns:a16="http://schemas.microsoft.com/office/drawing/2014/main" val="741572490"/>
                    </a:ext>
                  </a:extLst>
                </a:gridCol>
                <a:gridCol w="1245238">
                  <a:extLst>
                    <a:ext uri="{9D8B030D-6E8A-4147-A177-3AD203B41FA5}">
                      <a16:colId xmlns:a16="http://schemas.microsoft.com/office/drawing/2014/main" val="2777491411"/>
                    </a:ext>
                  </a:extLst>
                </a:gridCol>
                <a:gridCol w="1245238">
                  <a:extLst>
                    <a:ext uri="{9D8B030D-6E8A-4147-A177-3AD203B41FA5}">
                      <a16:colId xmlns:a16="http://schemas.microsoft.com/office/drawing/2014/main" val="3650607098"/>
                    </a:ext>
                  </a:extLst>
                </a:gridCol>
                <a:gridCol w="1245238">
                  <a:extLst>
                    <a:ext uri="{9D8B030D-6E8A-4147-A177-3AD203B41FA5}">
                      <a16:colId xmlns:a16="http://schemas.microsoft.com/office/drawing/2014/main" val="2439907122"/>
                    </a:ext>
                  </a:extLst>
                </a:gridCol>
                <a:gridCol w="1245238">
                  <a:extLst>
                    <a:ext uri="{9D8B030D-6E8A-4147-A177-3AD203B41FA5}">
                      <a16:colId xmlns:a16="http://schemas.microsoft.com/office/drawing/2014/main" val="908321015"/>
                    </a:ext>
                  </a:extLst>
                </a:gridCol>
              </a:tblGrid>
              <a:tr h="9184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79678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89,674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119,000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597879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73,340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119,000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126081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83,665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133,444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887528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643602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476472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790989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84,219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3168337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33,692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666178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35,940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531280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61,760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787315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56,153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853056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29,017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69,405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425657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42,965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892282"/>
                  </a:ext>
                </a:extLst>
              </a:tr>
              <a:tr h="30614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12,802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416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5312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>
                <a:solidFill>
                  <a:srgbClr val="222222"/>
                </a:solidFill>
                <a:effectLst/>
                <a:latin typeface="Google Sans"/>
              </a:rPr>
              <a:t>Neg Or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94045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BDD5C3C-20EF-60DB-4198-F6E4A5D77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394598"/>
              </p:ext>
            </p:extLst>
          </p:nvPr>
        </p:nvGraphicFramePr>
        <p:xfrm>
          <a:off x="258417" y="1321903"/>
          <a:ext cx="8249479" cy="5042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89129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D2BCA-C38E-D614-8D11-9C2796BD6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8C1F908-0601-6122-1481-248C01762070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30DA40F-B035-1966-AD68-F22C6C2E1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7CFFF09-099F-BD40-C3C7-D34260EE8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4598A1-BFE2-263E-49E1-D4D4CF67AA16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E19529-3754-EB2A-AD82-15E3BE67F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253668"/>
              </p:ext>
            </p:extLst>
          </p:nvPr>
        </p:nvGraphicFramePr>
        <p:xfrm>
          <a:off x="2469409" y="2977376"/>
          <a:ext cx="762000" cy="3617943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168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CB6B1DB-311E-1181-3219-9F42CB66606E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A3D39-0E9E-1C29-A7E8-D4D29F584AF0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525,308/769,680=68.25%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EE6207C-D378-97B8-49BE-CFFA2B504F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554504"/>
              </p:ext>
            </p:extLst>
          </p:nvPr>
        </p:nvGraphicFramePr>
        <p:xfrm>
          <a:off x="3231409" y="1052540"/>
          <a:ext cx="5377332" cy="5627039"/>
        </p:xfrm>
        <a:graphic>
          <a:graphicData uri="http://schemas.openxmlformats.org/drawingml/2006/table">
            <a:tbl>
              <a:tblPr/>
              <a:tblGrid>
                <a:gridCol w="1344333">
                  <a:extLst>
                    <a:ext uri="{9D8B030D-6E8A-4147-A177-3AD203B41FA5}">
                      <a16:colId xmlns:a16="http://schemas.microsoft.com/office/drawing/2014/main" val="428218056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2370264640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705006052"/>
                    </a:ext>
                  </a:extLst>
                </a:gridCol>
                <a:gridCol w="1344333">
                  <a:extLst>
                    <a:ext uri="{9D8B030D-6E8A-4147-A177-3AD203B41FA5}">
                      <a16:colId xmlns:a16="http://schemas.microsoft.com/office/drawing/2014/main" val="544900646"/>
                    </a:ext>
                  </a:extLst>
                </a:gridCol>
              </a:tblGrid>
              <a:tr h="511549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Neg Or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41337"/>
                  </a:ext>
                </a:extLst>
              </a:tr>
              <a:tr h="1534647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324507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525,308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769,680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68.25%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018984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562,537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767,440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73.30%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02850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324,469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658,420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49.28%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199806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165,463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558,720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29.61%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690362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187,028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578,580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32.33%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584300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190,337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586,020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48437"/>
                  </a:ext>
                </a:extLst>
              </a:tr>
              <a:tr h="51154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221,716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589,360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37.62%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712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3160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F4B3FE73-2114-4AEC-A242-F8E04C419B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354079"/>
              </p:ext>
            </p:extLst>
          </p:nvPr>
        </p:nvGraphicFramePr>
        <p:xfrm>
          <a:off x="163461" y="1072660"/>
          <a:ext cx="8778316" cy="5565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60587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7D360-AAF9-B985-353A-F96627B2B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D19F7CD-915E-298F-2AB6-44962282943F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53029FC-0772-227A-AAF5-ABFD550D7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11B58B7-FE0A-C11A-AB7E-843CC5BA7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6CCC649-8739-EADB-088E-E316E552704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E2F779-D3C2-BDCE-005B-0B4829D743D7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/>
              <a:t>/2,149=42</a:t>
            </a:r>
            <a:r>
              <a:rPr lang="en-PH" b="1" dirty="0"/>
              <a:t>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611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/2,149=28%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645/2,149=30%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183A2BD-2D2B-7815-8F99-E14D76823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454184"/>
              </p:ext>
            </p:extLst>
          </p:nvPr>
        </p:nvGraphicFramePr>
        <p:xfrm>
          <a:off x="3027678" y="1162869"/>
          <a:ext cx="5681425" cy="5321420"/>
        </p:xfrm>
        <a:graphic>
          <a:graphicData uri="http://schemas.openxmlformats.org/drawingml/2006/table">
            <a:tbl>
              <a:tblPr/>
              <a:tblGrid>
                <a:gridCol w="1136285">
                  <a:extLst>
                    <a:ext uri="{9D8B030D-6E8A-4147-A177-3AD203B41FA5}">
                      <a16:colId xmlns:a16="http://schemas.microsoft.com/office/drawing/2014/main" val="2535685095"/>
                    </a:ext>
                  </a:extLst>
                </a:gridCol>
                <a:gridCol w="1136285">
                  <a:extLst>
                    <a:ext uri="{9D8B030D-6E8A-4147-A177-3AD203B41FA5}">
                      <a16:colId xmlns:a16="http://schemas.microsoft.com/office/drawing/2014/main" val="3241780259"/>
                    </a:ext>
                  </a:extLst>
                </a:gridCol>
                <a:gridCol w="1136285">
                  <a:extLst>
                    <a:ext uri="{9D8B030D-6E8A-4147-A177-3AD203B41FA5}">
                      <a16:colId xmlns:a16="http://schemas.microsoft.com/office/drawing/2014/main" val="59227582"/>
                    </a:ext>
                  </a:extLst>
                </a:gridCol>
                <a:gridCol w="1136285">
                  <a:extLst>
                    <a:ext uri="{9D8B030D-6E8A-4147-A177-3AD203B41FA5}">
                      <a16:colId xmlns:a16="http://schemas.microsoft.com/office/drawing/2014/main" val="3313478304"/>
                    </a:ext>
                  </a:extLst>
                </a:gridCol>
                <a:gridCol w="1136285">
                  <a:extLst>
                    <a:ext uri="{9D8B030D-6E8A-4147-A177-3AD203B41FA5}">
                      <a16:colId xmlns:a16="http://schemas.microsoft.com/office/drawing/2014/main" val="3200445006"/>
                    </a:ext>
                  </a:extLst>
                </a:gridCol>
              </a:tblGrid>
              <a:tr h="491896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F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B0F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F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487249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5,170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2,325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2,111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9,606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677589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6,117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1,965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1,484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9,566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95213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1,825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2,509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5,049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9,383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01771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8,403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9,308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60009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1,080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8,427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9,639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37175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8,930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9,762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06721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1,326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7,936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9,811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54472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42,340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67,075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248284"/>
                  </a:ext>
                </a:extLst>
              </a:tr>
              <a:tr h="402460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826086"/>
                  </a:ext>
                </a:extLst>
              </a:tr>
              <a:tr h="491896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D0D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B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61780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69318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59205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99518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2716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91933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966797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42844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093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47307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E717003A-D30C-476F-991B-185631340A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77427"/>
              </p:ext>
            </p:extLst>
          </p:nvPr>
        </p:nvGraphicFramePr>
        <p:xfrm>
          <a:off x="125359" y="961395"/>
          <a:ext cx="8817075" cy="569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E539210-4C00-42EF-B909-27704BBBE77C}"/>
              </a:ext>
            </a:extLst>
          </p:cNvPr>
          <p:cNvSpPr/>
          <p:nvPr/>
        </p:nvSpPr>
        <p:spPr>
          <a:xfrm>
            <a:off x="4369561" y="1016246"/>
            <a:ext cx="4558437" cy="19611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35383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C639F-AF52-C147-6312-5EEFBC487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0028D26-289F-2912-1E8F-35622566D23C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526F3E5-537D-B783-69DE-FE5465081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4EBD426-B4FD-E255-3A7A-D19B15FDB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46E337-1660-50A9-86C8-A91E3F98A317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DBF0C30-DCF5-6D82-F2A3-E56CE1DF2C7B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1934A7-355B-61FC-3DCC-868177A018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642640"/>
              </p:ext>
            </p:extLst>
          </p:nvPr>
        </p:nvGraphicFramePr>
        <p:xfrm>
          <a:off x="2784180" y="1066883"/>
          <a:ext cx="5902620" cy="5297609"/>
        </p:xfrm>
        <a:graphic>
          <a:graphicData uri="http://schemas.openxmlformats.org/drawingml/2006/table">
            <a:tbl>
              <a:tblPr/>
              <a:tblGrid>
                <a:gridCol w="1180524">
                  <a:extLst>
                    <a:ext uri="{9D8B030D-6E8A-4147-A177-3AD203B41FA5}">
                      <a16:colId xmlns:a16="http://schemas.microsoft.com/office/drawing/2014/main" val="3890373653"/>
                    </a:ext>
                  </a:extLst>
                </a:gridCol>
                <a:gridCol w="1180524">
                  <a:extLst>
                    <a:ext uri="{9D8B030D-6E8A-4147-A177-3AD203B41FA5}">
                      <a16:colId xmlns:a16="http://schemas.microsoft.com/office/drawing/2014/main" val="1533603213"/>
                    </a:ext>
                  </a:extLst>
                </a:gridCol>
                <a:gridCol w="1180524">
                  <a:extLst>
                    <a:ext uri="{9D8B030D-6E8A-4147-A177-3AD203B41FA5}">
                      <a16:colId xmlns:a16="http://schemas.microsoft.com/office/drawing/2014/main" val="1193148783"/>
                    </a:ext>
                  </a:extLst>
                </a:gridCol>
                <a:gridCol w="1180524">
                  <a:extLst>
                    <a:ext uri="{9D8B030D-6E8A-4147-A177-3AD203B41FA5}">
                      <a16:colId xmlns:a16="http://schemas.microsoft.com/office/drawing/2014/main" val="132731133"/>
                    </a:ext>
                  </a:extLst>
                </a:gridCol>
                <a:gridCol w="1180524">
                  <a:extLst>
                    <a:ext uri="{9D8B030D-6E8A-4147-A177-3AD203B41FA5}">
                      <a16:colId xmlns:a16="http://schemas.microsoft.com/office/drawing/2014/main" val="2083437148"/>
                    </a:ext>
                  </a:extLst>
                </a:gridCol>
              </a:tblGrid>
              <a:tr h="934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32766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420,871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538,048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415149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352,992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538,048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03590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398,008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592,868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0012791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60,239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131,684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133380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75,248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272857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66,570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151,664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4191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153,701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457,726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608293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52,722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179,590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718704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227,496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8630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105,641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382,916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8347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118,707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292,900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712790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176,744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411,264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22675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254,592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984288"/>
                  </a:ext>
                </a:extLst>
              </a:tr>
              <a:tr h="311624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274,176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76637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4D1125B-7F24-D857-76DA-1411D3F72E76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16C15-4010-3422-0BDC-4768C00F3D2C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420,871/ 538,048= 78%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D232A4-78A1-9745-5E42-E000DEDC3A5E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</p:spTree>
    <p:extLst>
      <p:ext uri="{BB962C8B-B14F-4D97-AF65-F5344CB8AC3E}">
        <p14:creationId xmlns:p14="http://schemas.microsoft.com/office/powerpoint/2010/main" val="12312376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>
                <a:solidFill>
                  <a:srgbClr val="222222"/>
                </a:solidFill>
                <a:effectLst/>
                <a:latin typeface="Google Sans"/>
              </a:rPr>
              <a:t>Siquijor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77092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0D17E86-AFF4-9FCE-7302-3F18C8E26E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712479"/>
              </p:ext>
            </p:extLst>
          </p:nvPr>
        </p:nvGraphicFramePr>
        <p:xfrm>
          <a:off x="526774" y="1191226"/>
          <a:ext cx="8179904" cy="5376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27131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5755B-39B4-783C-136E-9816F77E5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C6FB22F-D492-DEDA-743E-C9590B1CBFE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63BFA91-F66D-748B-8AF3-A7A5CBF46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9E2C330-7668-4E3F-6F9B-996897E60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80235C-8472-754F-94C1-BAAA36E5C7D4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D7B41C9-BE3A-AC15-754F-1FDA9D60C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048142"/>
              </p:ext>
            </p:extLst>
          </p:nvPr>
        </p:nvGraphicFramePr>
        <p:xfrm>
          <a:off x="2469409" y="3155795"/>
          <a:ext cx="762000" cy="343952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E8B0C0C-B7E1-4720-4175-2D11CBB371C3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7F4A75-B225-F6EF-3FF1-921EDFB43210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43,094/60,080=71,73%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16C6C2-EB56-EA96-A830-8EAF43B2C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86080"/>
              </p:ext>
            </p:extLst>
          </p:nvPr>
        </p:nvGraphicFramePr>
        <p:xfrm>
          <a:off x="3231409" y="1162869"/>
          <a:ext cx="5355032" cy="5432449"/>
        </p:xfrm>
        <a:graphic>
          <a:graphicData uri="http://schemas.openxmlformats.org/drawingml/2006/table">
            <a:tbl>
              <a:tblPr/>
              <a:tblGrid>
                <a:gridCol w="1338758">
                  <a:extLst>
                    <a:ext uri="{9D8B030D-6E8A-4147-A177-3AD203B41FA5}">
                      <a16:colId xmlns:a16="http://schemas.microsoft.com/office/drawing/2014/main" val="1282613261"/>
                    </a:ext>
                  </a:extLst>
                </a:gridCol>
                <a:gridCol w="1338758">
                  <a:extLst>
                    <a:ext uri="{9D8B030D-6E8A-4147-A177-3AD203B41FA5}">
                      <a16:colId xmlns:a16="http://schemas.microsoft.com/office/drawing/2014/main" val="356422692"/>
                    </a:ext>
                  </a:extLst>
                </a:gridCol>
                <a:gridCol w="1338758">
                  <a:extLst>
                    <a:ext uri="{9D8B030D-6E8A-4147-A177-3AD203B41FA5}">
                      <a16:colId xmlns:a16="http://schemas.microsoft.com/office/drawing/2014/main" val="3247782719"/>
                    </a:ext>
                  </a:extLst>
                </a:gridCol>
                <a:gridCol w="1338758">
                  <a:extLst>
                    <a:ext uri="{9D8B030D-6E8A-4147-A177-3AD203B41FA5}">
                      <a16:colId xmlns:a16="http://schemas.microsoft.com/office/drawing/2014/main" val="1308815524"/>
                    </a:ext>
                  </a:extLst>
                </a:gridCol>
              </a:tblGrid>
              <a:tr h="493859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Siquijor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394396"/>
                  </a:ext>
                </a:extLst>
              </a:tr>
              <a:tr h="1481577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67471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43,094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60,080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71.73%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731568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53,321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70,960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75.14%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739323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28,866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58,800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49.09%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449142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12,465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39,120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31.86%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262765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16,381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49,500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33.09%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128153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17,709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50,940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34.76%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4692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20,343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50,700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40.12%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018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819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72C8E852-531F-4A9D-A39F-89C8ED7E7D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778267"/>
              </p:ext>
            </p:extLst>
          </p:nvPr>
        </p:nvGraphicFramePr>
        <p:xfrm>
          <a:off x="163460" y="1055076"/>
          <a:ext cx="8795902" cy="5627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959389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98C2-6BF5-8E2C-5D35-3984C6A33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2728907-B780-E347-8837-5F051D5F4CD9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1C19800-5199-61DD-BA7C-BFD0EAC87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0E4A13C-15DA-FD35-BCBA-F59F295FE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2CE8C3-DF76-F7D1-4579-D96C7F161779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1D749A-AA28-BFC6-31D8-F6CB47483750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446/750=59%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170/750=23%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134/750=18%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4B720E0-253D-559C-A341-2FFF2A4D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23134"/>
              </p:ext>
            </p:extLst>
          </p:nvPr>
        </p:nvGraphicFramePr>
        <p:xfrm>
          <a:off x="2667000" y="1191227"/>
          <a:ext cx="6042100" cy="5293055"/>
        </p:xfrm>
        <a:graphic>
          <a:graphicData uri="http://schemas.openxmlformats.org/drawingml/2006/table">
            <a:tbl>
              <a:tblPr/>
              <a:tblGrid>
                <a:gridCol w="1208420">
                  <a:extLst>
                    <a:ext uri="{9D8B030D-6E8A-4147-A177-3AD203B41FA5}">
                      <a16:colId xmlns:a16="http://schemas.microsoft.com/office/drawing/2014/main" val="4156727508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1294629120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761471581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491260390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4276368452"/>
                    </a:ext>
                  </a:extLst>
                </a:gridCol>
              </a:tblGrid>
              <a:tr h="48927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0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40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0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57100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446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170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134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55062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605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781911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9075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07438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250846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05822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42843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78347"/>
                  </a:ext>
                </a:extLst>
              </a:tr>
              <a:tr h="400315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08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986956"/>
                  </a:ext>
                </a:extLst>
              </a:tr>
              <a:tr h="48927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08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808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08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485661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654813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4002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92211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732785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984542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626133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66140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145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2315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670BD282-B15F-44BF-81AC-94EC539D13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677666"/>
              </p:ext>
            </p:extLst>
          </p:nvPr>
        </p:nvGraphicFramePr>
        <p:xfrm>
          <a:off x="163461" y="961395"/>
          <a:ext cx="8817074" cy="579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E539210-4C00-42EF-B909-27704BBBE77C}"/>
              </a:ext>
            </a:extLst>
          </p:cNvPr>
          <p:cNvSpPr/>
          <p:nvPr/>
        </p:nvSpPr>
        <p:spPr>
          <a:xfrm>
            <a:off x="4369561" y="1016246"/>
            <a:ext cx="4558437" cy="22176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838759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BCE19-9FB1-F393-841C-FD9E23838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8DC71CE-8A1A-F9CE-D5FB-CD8FD1B4558C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691C3D-0A2B-BC45-EE62-43B2577F2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AE2C9B9-7318-DBBA-D7CC-351848C67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C16CBE-437D-BAB7-3183-FAADDF204A6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26AA48A-8949-226B-12A1-CA92B460391A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C95025-03DF-F72E-B9BA-D129A573C902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2FFA4-FBA4-929F-BEE7-1FEBFD9BC2FC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36,495/ 45,864= 80%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3F25DE-9021-B7E4-E325-76815050D3A7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0A2E7B4-4B91-75D7-DD02-F77C384FF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757136"/>
              </p:ext>
            </p:extLst>
          </p:nvPr>
        </p:nvGraphicFramePr>
        <p:xfrm>
          <a:off x="2666997" y="1096951"/>
          <a:ext cx="6008650" cy="5181191"/>
        </p:xfrm>
        <a:graphic>
          <a:graphicData uri="http://schemas.openxmlformats.org/drawingml/2006/table">
            <a:tbl>
              <a:tblPr/>
              <a:tblGrid>
                <a:gridCol w="1201730">
                  <a:extLst>
                    <a:ext uri="{9D8B030D-6E8A-4147-A177-3AD203B41FA5}">
                      <a16:colId xmlns:a16="http://schemas.microsoft.com/office/drawing/2014/main" val="3344307569"/>
                    </a:ext>
                  </a:extLst>
                </a:gridCol>
                <a:gridCol w="1201730">
                  <a:extLst>
                    <a:ext uri="{9D8B030D-6E8A-4147-A177-3AD203B41FA5}">
                      <a16:colId xmlns:a16="http://schemas.microsoft.com/office/drawing/2014/main" val="4244914085"/>
                    </a:ext>
                  </a:extLst>
                </a:gridCol>
                <a:gridCol w="1201730">
                  <a:extLst>
                    <a:ext uri="{9D8B030D-6E8A-4147-A177-3AD203B41FA5}">
                      <a16:colId xmlns:a16="http://schemas.microsoft.com/office/drawing/2014/main" val="1105075993"/>
                    </a:ext>
                  </a:extLst>
                </a:gridCol>
                <a:gridCol w="1201730">
                  <a:extLst>
                    <a:ext uri="{9D8B030D-6E8A-4147-A177-3AD203B41FA5}">
                      <a16:colId xmlns:a16="http://schemas.microsoft.com/office/drawing/2014/main" val="4082125431"/>
                    </a:ext>
                  </a:extLst>
                </a:gridCol>
                <a:gridCol w="1201730">
                  <a:extLst>
                    <a:ext uri="{9D8B030D-6E8A-4147-A177-3AD203B41FA5}">
                      <a16:colId xmlns:a16="http://schemas.microsoft.com/office/drawing/2014/main" val="3999708057"/>
                    </a:ext>
                  </a:extLst>
                </a:gridCol>
              </a:tblGrid>
              <a:tr h="9143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531709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36,495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45,864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308035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30,977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379834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36,454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51,072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554681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322175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787432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302310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38,171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832542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076104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455187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572704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372159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35,574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667696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983567"/>
                  </a:ext>
                </a:extLst>
              </a:tr>
              <a:tr h="304776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23,716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479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4882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 err="1">
                <a:solidFill>
                  <a:srgbClr val="222222"/>
                </a:solidFill>
                <a:effectLst/>
                <a:latin typeface="Google Sans"/>
              </a:rPr>
              <a:t>Canlaon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42747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A78C917-1034-A21A-BA2F-F944F4946E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829232"/>
              </p:ext>
            </p:extLst>
          </p:nvPr>
        </p:nvGraphicFramePr>
        <p:xfrm>
          <a:off x="387625" y="1191227"/>
          <a:ext cx="8537713" cy="5408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054990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2B4DF-D2BD-D3C5-4CDC-E33BFFC8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12B13FA-AEF2-70FA-B959-06B0E484D9C5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1A00A29-FF28-DC4E-41A7-0808225E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68137D4-0351-7400-1EB7-335CE6435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1E0A43-27E8-0F7D-4A44-306CE90F84B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A66CBF1-AB32-1D79-05AB-8BB9582E9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518412"/>
              </p:ext>
            </p:extLst>
          </p:nvPr>
        </p:nvGraphicFramePr>
        <p:xfrm>
          <a:off x="2469409" y="3155795"/>
          <a:ext cx="762000" cy="343952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913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5FB717A-FE17-DFB1-C01E-0C91C4972A9F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63BF5-F2D2-C07B-98E2-3886E701880E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62,861/98,080=64.09%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94399B-6078-9AA6-1D48-A78CCDE6E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183532"/>
              </p:ext>
            </p:extLst>
          </p:nvPr>
        </p:nvGraphicFramePr>
        <p:xfrm>
          <a:off x="3231409" y="1162869"/>
          <a:ext cx="5299276" cy="5432448"/>
        </p:xfrm>
        <a:graphic>
          <a:graphicData uri="http://schemas.openxmlformats.org/drawingml/2006/table">
            <a:tbl>
              <a:tblPr/>
              <a:tblGrid>
                <a:gridCol w="1324819">
                  <a:extLst>
                    <a:ext uri="{9D8B030D-6E8A-4147-A177-3AD203B41FA5}">
                      <a16:colId xmlns:a16="http://schemas.microsoft.com/office/drawing/2014/main" val="3486879395"/>
                    </a:ext>
                  </a:extLst>
                </a:gridCol>
                <a:gridCol w="1324819">
                  <a:extLst>
                    <a:ext uri="{9D8B030D-6E8A-4147-A177-3AD203B41FA5}">
                      <a16:colId xmlns:a16="http://schemas.microsoft.com/office/drawing/2014/main" val="1216404826"/>
                    </a:ext>
                  </a:extLst>
                </a:gridCol>
                <a:gridCol w="1324819">
                  <a:extLst>
                    <a:ext uri="{9D8B030D-6E8A-4147-A177-3AD203B41FA5}">
                      <a16:colId xmlns:a16="http://schemas.microsoft.com/office/drawing/2014/main" val="244740596"/>
                    </a:ext>
                  </a:extLst>
                </a:gridCol>
                <a:gridCol w="1324819">
                  <a:extLst>
                    <a:ext uri="{9D8B030D-6E8A-4147-A177-3AD203B41FA5}">
                      <a16:colId xmlns:a16="http://schemas.microsoft.com/office/drawing/2014/main" val="2189511256"/>
                    </a:ext>
                  </a:extLst>
                </a:gridCol>
              </a:tblGrid>
              <a:tr h="493859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Canlaon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408100"/>
                  </a:ext>
                </a:extLst>
              </a:tr>
              <a:tr h="1481576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273640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62,861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98,080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64.09%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47515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69,601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98,000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71.02%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19273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40,964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84,000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48.77%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55606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18,114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46,980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38.56%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109548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21,742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53,160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40.90%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31827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15,881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42,180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37.65%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16318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23,712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49,680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47.73%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73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27412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78D306B-BA3D-4B07-A46E-DAAF66511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070568"/>
              </p:ext>
            </p:extLst>
          </p:nvPr>
        </p:nvGraphicFramePr>
        <p:xfrm>
          <a:off x="163460" y="961394"/>
          <a:ext cx="8822278" cy="57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0868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0F726-70B7-9D64-65E4-00EEF07C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C2692E6-1963-FED2-B9F4-698CD28844EE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EBCE26E-E559-6D14-EDDA-E15CF30E8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478E6ED-31A7-5EB7-ECF3-981E4E09E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AEBE828-973C-3605-0B78-D868420AD65D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505240-1A1A-68BB-FC91-239C4CE22051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557/1,225=47%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320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</a:t>
            </a:r>
            <a:r>
              <a:rPr lang="en-PH" b="1" dirty="0">
                <a:solidFill>
                  <a:srgbClr val="000000"/>
                </a:solidFill>
              </a:rPr>
              <a:t>1,225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=26%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328/1,225=27%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42D21A8-EE83-25EA-3A37-975853C41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308695"/>
              </p:ext>
            </p:extLst>
          </p:nvPr>
        </p:nvGraphicFramePr>
        <p:xfrm>
          <a:off x="2876179" y="1071439"/>
          <a:ext cx="5732561" cy="5293055"/>
        </p:xfrm>
        <a:graphic>
          <a:graphicData uri="http://schemas.openxmlformats.org/drawingml/2006/table">
            <a:tbl>
              <a:tblPr/>
              <a:tblGrid>
                <a:gridCol w="1174705">
                  <a:extLst>
                    <a:ext uri="{9D8B030D-6E8A-4147-A177-3AD203B41FA5}">
                      <a16:colId xmlns:a16="http://schemas.microsoft.com/office/drawing/2014/main" val="2570910414"/>
                    </a:ext>
                  </a:extLst>
                </a:gridCol>
                <a:gridCol w="1174705">
                  <a:extLst>
                    <a:ext uri="{9D8B030D-6E8A-4147-A177-3AD203B41FA5}">
                      <a16:colId xmlns:a16="http://schemas.microsoft.com/office/drawing/2014/main" val="2639424621"/>
                    </a:ext>
                  </a:extLst>
                </a:gridCol>
                <a:gridCol w="1174705">
                  <a:extLst>
                    <a:ext uri="{9D8B030D-6E8A-4147-A177-3AD203B41FA5}">
                      <a16:colId xmlns:a16="http://schemas.microsoft.com/office/drawing/2014/main" val="4086332921"/>
                    </a:ext>
                  </a:extLst>
                </a:gridCol>
                <a:gridCol w="1033741">
                  <a:extLst>
                    <a:ext uri="{9D8B030D-6E8A-4147-A177-3AD203B41FA5}">
                      <a16:colId xmlns:a16="http://schemas.microsoft.com/office/drawing/2014/main" val="3540770513"/>
                    </a:ext>
                  </a:extLst>
                </a:gridCol>
                <a:gridCol w="1174705">
                  <a:extLst>
                    <a:ext uri="{9D8B030D-6E8A-4147-A177-3AD203B41FA5}">
                      <a16:colId xmlns:a16="http://schemas.microsoft.com/office/drawing/2014/main" val="1161683569"/>
                    </a:ext>
                  </a:extLst>
                </a:gridCol>
              </a:tblGrid>
              <a:tr h="48927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0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B00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0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36146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577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320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328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65580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735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83971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02842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140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20581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91575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702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841433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58954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328656"/>
                  </a:ext>
                </a:extLst>
              </a:tr>
              <a:tr h="400315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703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188100"/>
                  </a:ext>
                </a:extLst>
              </a:tr>
              <a:tr h="48927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3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3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3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5942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24573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21572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17552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36783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48417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28985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21217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794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8654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F1D7D34-A627-41B7-A760-EC67C2BBD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689199"/>
              </p:ext>
            </p:extLst>
          </p:nvPr>
        </p:nvGraphicFramePr>
        <p:xfrm>
          <a:off x="108215" y="1016246"/>
          <a:ext cx="8872321" cy="566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40B64A-4444-4833-B0CE-F4D5BF5BB362}"/>
              </a:ext>
            </a:extLst>
          </p:cNvPr>
          <p:cNvSpPr/>
          <p:nvPr/>
        </p:nvSpPr>
        <p:spPr>
          <a:xfrm>
            <a:off x="4369561" y="1016246"/>
            <a:ext cx="4558437" cy="13145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05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3910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06135-513E-D051-74D7-3D1EABFC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B145928-296A-2129-B937-3405722F78EF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49CDCF7-9BFE-4819-F572-43898B7B9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8CF8CFD-EFF3-D3BE-4F0D-2208D1AAA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F976930-8D43-CF81-B169-95A95A819B76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38E52D7-7E9F-D374-2501-2BEABA6ACEDF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1822C1-904E-5DFF-9D07-024DEB698DB2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EFD13-C373-A1F5-EC0E-BE6DFD195858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51,829/ 68,628= 76%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E84CDC-887A-0056-C5E7-780F07AE873E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D047EC-A8B4-FE02-E11F-7CB6D601B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646576"/>
              </p:ext>
            </p:extLst>
          </p:nvPr>
        </p:nvGraphicFramePr>
        <p:xfrm>
          <a:off x="2666997" y="1066883"/>
          <a:ext cx="6175920" cy="5417406"/>
        </p:xfrm>
        <a:graphic>
          <a:graphicData uri="http://schemas.openxmlformats.org/drawingml/2006/table">
            <a:tbl>
              <a:tblPr/>
              <a:tblGrid>
                <a:gridCol w="1235184">
                  <a:extLst>
                    <a:ext uri="{9D8B030D-6E8A-4147-A177-3AD203B41FA5}">
                      <a16:colId xmlns:a16="http://schemas.microsoft.com/office/drawing/2014/main" val="3843693013"/>
                    </a:ext>
                  </a:extLst>
                </a:gridCol>
                <a:gridCol w="1235184">
                  <a:extLst>
                    <a:ext uri="{9D8B030D-6E8A-4147-A177-3AD203B41FA5}">
                      <a16:colId xmlns:a16="http://schemas.microsoft.com/office/drawing/2014/main" val="2644263862"/>
                    </a:ext>
                  </a:extLst>
                </a:gridCol>
                <a:gridCol w="1235184">
                  <a:extLst>
                    <a:ext uri="{9D8B030D-6E8A-4147-A177-3AD203B41FA5}">
                      <a16:colId xmlns:a16="http://schemas.microsoft.com/office/drawing/2014/main" val="644223711"/>
                    </a:ext>
                  </a:extLst>
                </a:gridCol>
                <a:gridCol w="1235184">
                  <a:extLst>
                    <a:ext uri="{9D8B030D-6E8A-4147-A177-3AD203B41FA5}">
                      <a16:colId xmlns:a16="http://schemas.microsoft.com/office/drawing/2014/main" val="1480443675"/>
                    </a:ext>
                  </a:extLst>
                </a:gridCol>
                <a:gridCol w="1235184">
                  <a:extLst>
                    <a:ext uri="{9D8B030D-6E8A-4147-A177-3AD203B41FA5}">
                      <a16:colId xmlns:a16="http://schemas.microsoft.com/office/drawing/2014/main" val="1194002226"/>
                    </a:ext>
                  </a:extLst>
                </a:gridCol>
              </a:tblGrid>
              <a:tr h="956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68799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51,829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68,628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495559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42,957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68,628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952402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48,518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06876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407529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6,277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238858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88125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26098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257588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9,185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811233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158138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37944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41340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142329"/>
                  </a:ext>
                </a:extLst>
              </a:tr>
              <a:tr h="31867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201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01115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>
                <a:solidFill>
                  <a:srgbClr val="222222"/>
                </a:solidFill>
                <a:effectLst/>
                <a:latin typeface="Google Sans"/>
              </a:rPr>
              <a:t>Bais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58033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2440DCB-3E2B-8067-8B7C-F1582DFFC0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531583"/>
              </p:ext>
            </p:extLst>
          </p:nvPr>
        </p:nvGraphicFramePr>
        <p:xfrm>
          <a:off x="457200" y="1351721"/>
          <a:ext cx="8229600" cy="5132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2659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B811A-0C5D-6901-02E2-64D03604F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D0E6632-E9A3-9493-F43D-3D4BC5E86FBB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83EC0ED-9F69-BE98-BC0A-59D0DFCA9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DE57E14-F1C6-2992-AB9C-29B8896BB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113A88-66FB-FD4C-80F8-4DFEF2DA4E73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A408F9-6015-DD80-2B2F-5FDEECC40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53177"/>
              </p:ext>
            </p:extLst>
          </p:nvPr>
        </p:nvGraphicFramePr>
        <p:xfrm>
          <a:off x="3231409" y="1230913"/>
          <a:ext cx="5332728" cy="5364399"/>
        </p:xfrm>
        <a:graphic>
          <a:graphicData uri="http://schemas.openxmlformats.org/drawingml/2006/table">
            <a:tbl>
              <a:tblPr/>
              <a:tblGrid>
                <a:gridCol w="1333182">
                  <a:extLst>
                    <a:ext uri="{9D8B030D-6E8A-4147-A177-3AD203B41FA5}">
                      <a16:colId xmlns:a16="http://schemas.microsoft.com/office/drawing/2014/main" val="1905365218"/>
                    </a:ext>
                  </a:extLst>
                </a:gridCol>
                <a:gridCol w="1333182">
                  <a:extLst>
                    <a:ext uri="{9D8B030D-6E8A-4147-A177-3AD203B41FA5}">
                      <a16:colId xmlns:a16="http://schemas.microsoft.com/office/drawing/2014/main" val="3544438654"/>
                    </a:ext>
                  </a:extLst>
                </a:gridCol>
                <a:gridCol w="1333182">
                  <a:extLst>
                    <a:ext uri="{9D8B030D-6E8A-4147-A177-3AD203B41FA5}">
                      <a16:colId xmlns:a16="http://schemas.microsoft.com/office/drawing/2014/main" val="2874292811"/>
                    </a:ext>
                  </a:extLst>
                </a:gridCol>
                <a:gridCol w="1333182">
                  <a:extLst>
                    <a:ext uri="{9D8B030D-6E8A-4147-A177-3AD203B41FA5}">
                      <a16:colId xmlns:a16="http://schemas.microsoft.com/office/drawing/2014/main" val="729403607"/>
                    </a:ext>
                  </a:extLst>
                </a:gridCol>
              </a:tblGrid>
              <a:tr h="255448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Bais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400">
                        <a:effectLst/>
                      </a:endParaRP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149063"/>
                  </a:ext>
                </a:extLst>
              </a:tr>
              <a:tr h="1532686"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660975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81,189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109,600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74.08%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259973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96,579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127,120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147716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52,572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98,770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53.23%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46516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30,549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77,100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39.62%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954338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28,956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73,680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39.30%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704153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31,779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77,280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41.12%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418340"/>
                  </a:ext>
                </a:extLst>
              </a:tr>
              <a:tr h="510895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32,866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74,280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44.25%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4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7267" marR="17267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5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861F7B-CAAD-588B-8B76-58C610A17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472867"/>
              </p:ext>
            </p:extLst>
          </p:nvPr>
        </p:nvGraphicFramePr>
        <p:xfrm>
          <a:off x="2469409" y="3033132"/>
          <a:ext cx="762000" cy="3562181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C32581-CDB7-07BB-640B-B304DB0E2AA0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B809BA-A25A-D832-894D-E141730370E6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81,189/109,600= 74,08%</a:t>
            </a:r>
          </a:p>
        </p:txBody>
      </p:sp>
    </p:spTree>
    <p:extLst>
      <p:ext uri="{BB962C8B-B14F-4D97-AF65-F5344CB8AC3E}">
        <p14:creationId xmlns:p14="http://schemas.microsoft.com/office/powerpoint/2010/main" val="32455776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78D306B-BA3D-4B07-A46E-DAAF66511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713238"/>
              </p:ext>
            </p:extLst>
          </p:nvPr>
        </p:nvGraphicFramePr>
        <p:xfrm>
          <a:off x="163460" y="961394"/>
          <a:ext cx="8822278" cy="57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337474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1BFF5-3CFB-4472-4769-782EEF01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56EC6DA-51B5-6D22-8A4A-655BAA6970D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FEF9E22-65EA-4675-C9DD-5E001D316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447519E-ED70-F15B-8092-5246FED4D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E00163-5772-7467-BE29-A0308112490A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6E803A-0B78-4B4B-D3A1-D5D7426B3392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LEVEL4</a:t>
            </a:r>
          </a:p>
          <a:p>
            <a:endParaRPr lang="en-PH" b="1" dirty="0"/>
          </a:p>
          <a:p>
            <a:r>
              <a:rPr lang="en-PH" b="1" dirty="0"/>
              <a:t>Example: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882/1,365=65%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279/1,365=20%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204/1,365=15%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538E611-9166-3701-27F8-3F4991520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328570"/>
              </p:ext>
            </p:extLst>
          </p:nvPr>
        </p:nvGraphicFramePr>
        <p:xfrm>
          <a:off x="2824139" y="1162869"/>
          <a:ext cx="5739998" cy="5321420"/>
        </p:xfrm>
        <a:graphic>
          <a:graphicData uri="http://schemas.openxmlformats.org/drawingml/2006/table">
            <a:tbl>
              <a:tblPr/>
              <a:tblGrid>
                <a:gridCol w="683591">
                  <a:extLst>
                    <a:ext uri="{9D8B030D-6E8A-4147-A177-3AD203B41FA5}">
                      <a16:colId xmlns:a16="http://schemas.microsoft.com/office/drawing/2014/main" val="633057695"/>
                    </a:ext>
                  </a:extLst>
                </a:gridCol>
                <a:gridCol w="835501">
                  <a:extLst>
                    <a:ext uri="{9D8B030D-6E8A-4147-A177-3AD203B41FA5}">
                      <a16:colId xmlns:a16="http://schemas.microsoft.com/office/drawing/2014/main" val="2638797930"/>
                    </a:ext>
                  </a:extLst>
                </a:gridCol>
                <a:gridCol w="1714404">
                  <a:extLst>
                    <a:ext uri="{9D8B030D-6E8A-4147-A177-3AD203B41FA5}">
                      <a16:colId xmlns:a16="http://schemas.microsoft.com/office/drawing/2014/main" val="1714328749"/>
                    </a:ext>
                  </a:extLst>
                </a:gridCol>
                <a:gridCol w="1421436">
                  <a:extLst>
                    <a:ext uri="{9D8B030D-6E8A-4147-A177-3AD203B41FA5}">
                      <a16:colId xmlns:a16="http://schemas.microsoft.com/office/drawing/2014/main" val="2384309349"/>
                    </a:ext>
                  </a:extLst>
                </a:gridCol>
                <a:gridCol w="1085066">
                  <a:extLst>
                    <a:ext uri="{9D8B030D-6E8A-4147-A177-3AD203B41FA5}">
                      <a16:colId xmlns:a16="http://schemas.microsoft.com/office/drawing/2014/main" val="428776877"/>
                    </a:ext>
                  </a:extLst>
                </a:gridCol>
              </a:tblGrid>
              <a:tr h="491896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1224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882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95522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1,073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1,589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47165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343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692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1,411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848568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06506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444041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965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568881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65135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079540"/>
                  </a:ext>
                </a:extLst>
              </a:tr>
              <a:tr h="402460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6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962744"/>
                  </a:ext>
                </a:extLst>
              </a:tr>
              <a:tr h="491896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B06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6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37009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67523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49819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99878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52544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77339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345794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47379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098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65972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F1D7D34-A627-41B7-A760-EC67C2BBD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36065"/>
              </p:ext>
            </p:extLst>
          </p:nvPr>
        </p:nvGraphicFramePr>
        <p:xfrm>
          <a:off x="108215" y="1016246"/>
          <a:ext cx="8872321" cy="566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40B64A-4444-4833-B0CE-F4D5BF5BB362}"/>
              </a:ext>
            </a:extLst>
          </p:cNvPr>
          <p:cNvSpPr/>
          <p:nvPr/>
        </p:nvSpPr>
        <p:spPr>
          <a:xfrm>
            <a:off x="4369561" y="1016246"/>
            <a:ext cx="4558437" cy="13145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05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123790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F1510-3FB6-953F-2AAD-6C8A3BB6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FB9E00E-3AF6-435E-4A12-02EACB36E9E1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9E3A36D-D399-0C0C-B486-2951B8755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0C64BFD-B9DE-76AF-3B60-00C46B4F9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A6EE934-7DDF-67B0-A78E-4F4FC2B53F4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DB844C8-29B5-AD3F-2D93-AE061210B403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C682D-62E5-3800-077A-386CE369FCBB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672D37-9A1C-A24B-BFB8-51C8604844A1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67,832/ 82,852= 82%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7B6639-76CD-64F9-7D7B-2CAD76B54315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E75B5E6-E631-B529-10BF-C48377152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370016"/>
              </p:ext>
            </p:extLst>
          </p:nvPr>
        </p:nvGraphicFramePr>
        <p:xfrm>
          <a:off x="2666998" y="1066882"/>
          <a:ext cx="6019800" cy="5311616"/>
        </p:xfrm>
        <a:graphic>
          <a:graphicData uri="http://schemas.openxmlformats.org/drawingml/2006/table">
            <a:tbl>
              <a:tblPr/>
              <a:tblGrid>
                <a:gridCol w="1203960">
                  <a:extLst>
                    <a:ext uri="{9D8B030D-6E8A-4147-A177-3AD203B41FA5}">
                      <a16:colId xmlns:a16="http://schemas.microsoft.com/office/drawing/2014/main" val="2396121016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1160758717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1215555932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2842707134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156611579"/>
                    </a:ext>
                  </a:extLst>
                </a:gridCol>
              </a:tblGrid>
              <a:tr h="9373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40029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67,832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82,852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42043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59,003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82,852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92344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64,447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90,770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21599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9,997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678764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7,691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95340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9,569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888854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24,739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62,553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516228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24,955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883186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271292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50,338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795102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19,835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40,960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383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26,223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53,046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294691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32,838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538773"/>
                  </a:ext>
                </a:extLst>
              </a:tr>
              <a:tr h="31244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35,364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405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3837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 err="1">
                <a:solidFill>
                  <a:srgbClr val="222222"/>
                </a:solidFill>
                <a:effectLst/>
                <a:latin typeface="Google Sans"/>
              </a:rPr>
              <a:t>Tanjay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35996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36C53E7-9D2C-F4F8-4AAA-B1CC7E3F31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270624"/>
              </p:ext>
            </p:extLst>
          </p:nvPr>
        </p:nvGraphicFramePr>
        <p:xfrm>
          <a:off x="477077" y="1351721"/>
          <a:ext cx="8378687" cy="5132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760773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7EE42-64C2-BC9F-8344-3158746A5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56ED670-EBDF-2C48-5C48-875D9A086CCF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8B1862F-947D-BCA9-857E-7BC335D89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914E82E-D80B-D177-560E-A4C4037B6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A084FF-4FBB-5F0E-61C5-3FA33A0EFB3B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80BB77-98A7-0D62-CEC2-6EA58B113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609691"/>
              </p:ext>
            </p:extLst>
          </p:nvPr>
        </p:nvGraphicFramePr>
        <p:xfrm>
          <a:off x="2469409" y="3033132"/>
          <a:ext cx="762000" cy="3562181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43A6476-F603-26AD-8154-FD1AAB3F6FA5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B0DBB0-A694-6B4D-5D1A-DFEF12A2CD3F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 GRADE 10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18,417/49,740= 37.02%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CFBCBD8-EE20-9597-DECB-12B57B1F5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334312"/>
              </p:ext>
            </p:extLst>
          </p:nvPr>
        </p:nvGraphicFramePr>
        <p:xfrm>
          <a:off x="3231408" y="1162869"/>
          <a:ext cx="5433088" cy="5432448"/>
        </p:xfrm>
        <a:graphic>
          <a:graphicData uri="http://schemas.openxmlformats.org/drawingml/2006/table">
            <a:tbl>
              <a:tblPr/>
              <a:tblGrid>
                <a:gridCol w="1358272">
                  <a:extLst>
                    <a:ext uri="{9D8B030D-6E8A-4147-A177-3AD203B41FA5}">
                      <a16:colId xmlns:a16="http://schemas.microsoft.com/office/drawing/2014/main" val="313284204"/>
                    </a:ext>
                  </a:extLst>
                </a:gridCol>
                <a:gridCol w="1358272">
                  <a:extLst>
                    <a:ext uri="{9D8B030D-6E8A-4147-A177-3AD203B41FA5}">
                      <a16:colId xmlns:a16="http://schemas.microsoft.com/office/drawing/2014/main" val="900230717"/>
                    </a:ext>
                  </a:extLst>
                </a:gridCol>
                <a:gridCol w="1358272">
                  <a:extLst>
                    <a:ext uri="{9D8B030D-6E8A-4147-A177-3AD203B41FA5}">
                      <a16:colId xmlns:a16="http://schemas.microsoft.com/office/drawing/2014/main" val="2407552625"/>
                    </a:ext>
                  </a:extLst>
                </a:gridCol>
                <a:gridCol w="1358272">
                  <a:extLst>
                    <a:ext uri="{9D8B030D-6E8A-4147-A177-3AD203B41FA5}">
                      <a16:colId xmlns:a16="http://schemas.microsoft.com/office/drawing/2014/main" val="1047732881"/>
                    </a:ext>
                  </a:extLst>
                </a:gridCol>
              </a:tblGrid>
              <a:tr h="493859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Tanjay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857173"/>
                  </a:ext>
                </a:extLst>
              </a:tr>
              <a:tr h="1481576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64796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746779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190745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41.43%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033375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16,651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58,440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28.49%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215151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16,230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53,160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30.53%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45010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18,739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57,300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32.70%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72105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18,415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49,740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37.02%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81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47688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78D306B-BA3D-4B07-A46E-DAAF66511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8839587"/>
              </p:ext>
            </p:extLst>
          </p:nvPr>
        </p:nvGraphicFramePr>
        <p:xfrm>
          <a:off x="163460" y="961394"/>
          <a:ext cx="8822278" cy="57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285561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69F10-0695-EA7A-9FED-7AA4EE5BB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F9975C2-8857-99CA-22A0-E39B53964E56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DAA05C9-0AA2-3A4B-1BC8-3A2A668B5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1FCDD9C-BA5B-4A1A-CEC5-456B5B33C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112C2F-0B73-EC53-E530-929FFDD4EBB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56E8731-7F7E-7478-E084-739138138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834801"/>
              </p:ext>
            </p:extLst>
          </p:nvPr>
        </p:nvGraphicFramePr>
        <p:xfrm>
          <a:off x="2966225" y="1191226"/>
          <a:ext cx="5731725" cy="5557012"/>
        </p:xfrm>
        <a:graphic>
          <a:graphicData uri="http://schemas.openxmlformats.org/drawingml/2006/table">
            <a:tbl>
              <a:tblPr/>
              <a:tblGrid>
                <a:gridCol w="1146345">
                  <a:extLst>
                    <a:ext uri="{9D8B030D-6E8A-4147-A177-3AD203B41FA5}">
                      <a16:colId xmlns:a16="http://schemas.microsoft.com/office/drawing/2014/main" val="1310276175"/>
                    </a:ext>
                  </a:extLst>
                </a:gridCol>
                <a:gridCol w="1146345">
                  <a:extLst>
                    <a:ext uri="{9D8B030D-6E8A-4147-A177-3AD203B41FA5}">
                      <a16:colId xmlns:a16="http://schemas.microsoft.com/office/drawing/2014/main" val="549277162"/>
                    </a:ext>
                  </a:extLst>
                </a:gridCol>
                <a:gridCol w="1146345">
                  <a:extLst>
                    <a:ext uri="{9D8B030D-6E8A-4147-A177-3AD203B41FA5}">
                      <a16:colId xmlns:a16="http://schemas.microsoft.com/office/drawing/2014/main" val="536011434"/>
                    </a:ext>
                  </a:extLst>
                </a:gridCol>
                <a:gridCol w="1146345">
                  <a:extLst>
                    <a:ext uri="{9D8B030D-6E8A-4147-A177-3AD203B41FA5}">
                      <a16:colId xmlns:a16="http://schemas.microsoft.com/office/drawing/2014/main" val="3040138898"/>
                    </a:ext>
                  </a:extLst>
                </a:gridCol>
                <a:gridCol w="1146345">
                  <a:extLst>
                    <a:ext uri="{9D8B030D-6E8A-4147-A177-3AD203B41FA5}">
                      <a16:colId xmlns:a16="http://schemas.microsoft.com/office/drawing/2014/main" val="191765485"/>
                    </a:ext>
                  </a:extLst>
                </a:gridCol>
              </a:tblGrid>
              <a:tr h="431362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3028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3028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3028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678694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418088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755496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059724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131667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751504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955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280561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99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694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964209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3,309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212028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05F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799860"/>
                  </a:ext>
                </a:extLst>
              </a:tr>
              <a:tr h="431362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305F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305F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305F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997384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591721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393759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770927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205219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3275104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167414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801511"/>
                  </a:ext>
                </a:extLst>
              </a:tr>
              <a:tr h="215681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033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5CA1EE4-BA3F-25FB-D119-3738EBB2E012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 </a:t>
            </a:r>
          </a:p>
          <a:p>
            <a:endParaRPr lang="en-PH" b="1" dirty="0"/>
          </a:p>
          <a:p>
            <a:r>
              <a:rPr lang="en-PH" b="1" dirty="0"/>
              <a:t>Example: GRADE 10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36/829=4%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99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</a:t>
            </a:r>
            <a:r>
              <a:rPr lang="en-PH" b="1" dirty="0">
                <a:solidFill>
                  <a:srgbClr val="000000"/>
                </a:solidFill>
              </a:rPr>
              <a:t>829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=</a:t>
            </a:r>
            <a:r>
              <a:rPr lang="en-PH" b="1" dirty="0">
                <a:solidFill>
                  <a:srgbClr val="000000"/>
                </a:solidFill>
              </a:rPr>
              <a:t>7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694/829=84%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17577806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F1D7D34-A627-41B7-A760-EC67C2BBD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908119"/>
              </p:ext>
            </p:extLst>
          </p:nvPr>
        </p:nvGraphicFramePr>
        <p:xfrm>
          <a:off x="108215" y="1016246"/>
          <a:ext cx="8872321" cy="566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40B64A-4444-4833-B0CE-F4D5BF5BB362}"/>
              </a:ext>
            </a:extLst>
          </p:cNvPr>
          <p:cNvSpPr/>
          <p:nvPr/>
        </p:nvSpPr>
        <p:spPr>
          <a:xfrm>
            <a:off x="4369561" y="1016246"/>
            <a:ext cx="4558437" cy="24127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6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461270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E312A-7A89-D674-BD55-B02EF6E69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85F3021-F2DC-C71A-1C52-CAF66E9F9D1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5059466-16B3-30C1-5CB1-D4A238621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AEBA274-6B98-DE43-9B58-B0F874C6C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BDDDDAE-D15C-AC69-0333-39109F21F79D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17973BB-9F2A-11F5-75D7-A13E08DF76E2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B55D98-3363-6C8C-87F9-B32B0386EF53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8BD99E-D52A-5216-DCF2-F729D23AF549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6- 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6,318/ 14,880= 42%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1B560-E28E-DBD3-096F-29970B65B312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DB13973-4B8E-A1AC-9DA1-AE0EC8EC5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45628"/>
              </p:ext>
            </p:extLst>
          </p:nvPr>
        </p:nvGraphicFramePr>
        <p:xfrm>
          <a:off x="2666998" y="1162868"/>
          <a:ext cx="6109010" cy="5237931"/>
        </p:xfrm>
        <a:graphic>
          <a:graphicData uri="http://schemas.openxmlformats.org/drawingml/2006/table">
            <a:tbl>
              <a:tblPr/>
              <a:tblGrid>
                <a:gridCol w="1221802">
                  <a:extLst>
                    <a:ext uri="{9D8B030D-6E8A-4147-A177-3AD203B41FA5}">
                      <a16:colId xmlns:a16="http://schemas.microsoft.com/office/drawing/2014/main" val="3093577471"/>
                    </a:ext>
                  </a:extLst>
                </a:gridCol>
                <a:gridCol w="1221802">
                  <a:extLst>
                    <a:ext uri="{9D8B030D-6E8A-4147-A177-3AD203B41FA5}">
                      <a16:colId xmlns:a16="http://schemas.microsoft.com/office/drawing/2014/main" val="3375871911"/>
                    </a:ext>
                  </a:extLst>
                </a:gridCol>
                <a:gridCol w="1221802">
                  <a:extLst>
                    <a:ext uri="{9D8B030D-6E8A-4147-A177-3AD203B41FA5}">
                      <a16:colId xmlns:a16="http://schemas.microsoft.com/office/drawing/2014/main" val="2951466291"/>
                    </a:ext>
                  </a:extLst>
                </a:gridCol>
                <a:gridCol w="1221802">
                  <a:extLst>
                    <a:ext uri="{9D8B030D-6E8A-4147-A177-3AD203B41FA5}">
                      <a16:colId xmlns:a16="http://schemas.microsoft.com/office/drawing/2014/main" val="2485638716"/>
                    </a:ext>
                  </a:extLst>
                </a:gridCol>
                <a:gridCol w="1221802">
                  <a:extLst>
                    <a:ext uri="{9D8B030D-6E8A-4147-A177-3AD203B41FA5}">
                      <a16:colId xmlns:a16="http://schemas.microsoft.com/office/drawing/2014/main" val="2126888033"/>
                    </a:ext>
                  </a:extLst>
                </a:gridCol>
              </a:tblGrid>
              <a:tr h="859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438201"/>
                  </a:ext>
                </a:extLst>
              </a:tr>
              <a:tr h="46906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197750"/>
                  </a:ext>
                </a:extLst>
              </a:tr>
              <a:tr h="469068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#DIV/0!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908231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501037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391886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6194216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6,318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859778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277218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604025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675281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36,744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89311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6,568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387705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771008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23,116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118771"/>
                  </a:ext>
                </a:extLst>
              </a:tr>
              <a:tr h="286653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24,976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950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19497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 err="1">
                <a:solidFill>
                  <a:srgbClr val="222222"/>
                </a:solidFill>
                <a:effectLst/>
                <a:latin typeface="Google Sans"/>
              </a:rPr>
              <a:t>Guihulngan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37816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2B7F2CD-DA47-D2AF-5F3F-F56BF2072D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489601"/>
              </p:ext>
            </p:extLst>
          </p:nvPr>
        </p:nvGraphicFramePr>
        <p:xfrm>
          <a:off x="238539" y="1282147"/>
          <a:ext cx="8557591" cy="520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341955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B914-4D0E-C510-831A-79A5A292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9AC8AA1-B073-25B3-52CD-92478848CE0C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D7970A6-7123-54F4-9A64-173315C44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D2CFE27-EB98-8FB1-0A51-D2D9E52C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05A04A5-7111-3891-3ABD-F4BBB0EAF38F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465BED-53B7-A267-5176-9C8A17099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30722"/>
              </p:ext>
            </p:extLst>
          </p:nvPr>
        </p:nvGraphicFramePr>
        <p:xfrm>
          <a:off x="2469409" y="3033132"/>
          <a:ext cx="762000" cy="3562181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5088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4DF8D08-6D59-8973-7C8F-03F8870F8A6D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B289E-81C3-AD41-100D-766A448CBEDC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 GRADE 10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35,616/40,640= 87.64%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53E964-F87D-9A5C-212A-4D56FCBE0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32801"/>
              </p:ext>
            </p:extLst>
          </p:nvPr>
        </p:nvGraphicFramePr>
        <p:xfrm>
          <a:off x="3231408" y="1162869"/>
          <a:ext cx="5488844" cy="5432448"/>
        </p:xfrm>
        <a:graphic>
          <a:graphicData uri="http://schemas.openxmlformats.org/drawingml/2006/table">
            <a:tbl>
              <a:tblPr/>
              <a:tblGrid>
                <a:gridCol w="1372211">
                  <a:extLst>
                    <a:ext uri="{9D8B030D-6E8A-4147-A177-3AD203B41FA5}">
                      <a16:colId xmlns:a16="http://schemas.microsoft.com/office/drawing/2014/main" val="682778908"/>
                    </a:ext>
                  </a:extLst>
                </a:gridCol>
                <a:gridCol w="1372211">
                  <a:extLst>
                    <a:ext uri="{9D8B030D-6E8A-4147-A177-3AD203B41FA5}">
                      <a16:colId xmlns:a16="http://schemas.microsoft.com/office/drawing/2014/main" val="3852972996"/>
                    </a:ext>
                  </a:extLst>
                </a:gridCol>
                <a:gridCol w="1372211">
                  <a:extLst>
                    <a:ext uri="{9D8B030D-6E8A-4147-A177-3AD203B41FA5}">
                      <a16:colId xmlns:a16="http://schemas.microsoft.com/office/drawing/2014/main" val="2774936285"/>
                    </a:ext>
                  </a:extLst>
                </a:gridCol>
                <a:gridCol w="1372211">
                  <a:extLst>
                    <a:ext uri="{9D8B030D-6E8A-4147-A177-3AD203B41FA5}">
                      <a16:colId xmlns:a16="http://schemas.microsoft.com/office/drawing/2014/main" val="4098586204"/>
                    </a:ext>
                  </a:extLst>
                </a:gridCol>
              </a:tblGrid>
              <a:tr h="493859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Guihulngan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978445"/>
                  </a:ext>
                </a:extLst>
              </a:tr>
              <a:tr h="1481576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243328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35,616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40,640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87.64%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213622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38,385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43,360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88.53%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93422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25,642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37,520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68.34%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504986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21,885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72,900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30.02%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186387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27,690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74,880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739184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26,060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79,020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136015"/>
                  </a:ext>
                </a:extLst>
              </a:tr>
              <a:tr h="493859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29,978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81,420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36.82%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714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9550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78D306B-BA3D-4B07-A46E-DAAF66511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873077"/>
              </p:ext>
            </p:extLst>
          </p:nvPr>
        </p:nvGraphicFramePr>
        <p:xfrm>
          <a:off x="163460" y="961394"/>
          <a:ext cx="8822278" cy="57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1318832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8C958-B502-46D4-C2CB-210500BC5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BFFE197-225B-0D0A-9120-C3A8B70CFB3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3E9C549-5BE2-4D52-94D4-D0D5A90FF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1D8B0E2-152E-21BE-BF0D-D74D39325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AD67A6-3C61-E37D-A3F9-759409B793D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BCFA50-C34A-EE5C-1CDF-AF0F1F5CE05B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 </a:t>
            </a:r>
          </a:p>
          <a:p>
            <a:endParaRPr lang="en-PH" b="1" dirty="0"/>
          </a:p>
          <a:p>
            <a:r>
              <a:rPr lang="en-PH" b="1" dirty="0"/>
              <a:t>Example: GRADE 4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431/508=85%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51/508=10%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26/508=5%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4CA592F-D1F7-D240-285B-1267456D4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194982"/>
              </p:ext>
            </p:extLst>
          </p:nvPr>
        </p:nvGraphicFramePr>
        <p:xfrm>
          <a:off x="2830460" y="1191227"/>
          <a:ext cx="5822885" cy="5260874"/>
        </p:xfrm>
        <a:graphic>
          <a:graphicData uri="http://schemas.openxmlformats.org/drawingml/2006/table">
            <a:tbl>
              <a:tblPr/>
              <a:tblGrid>
                <a:gridCol w="1164577">
                  <a:extLst>
                    <a:ext uri="{9D8B030D-6E8A-4147-A177-3AD203B41FA5}">
                      <a16:colId xmlns:a16="http://schemas.microsoft.com/office/drawing/2014/main" val="2045319249"/>
                    </a:ext>
                  </a:extLst>
                </a:gridCol>
                <a:gridCol w="1164577">
                  <a:extLst>
                    <a:ext uri="{9D8B030D-6E8A-4147-A177-3AD203B41FA5}">
                      <a16:colId xmlns:a16="http://schemas.microsoft.com/office/drawing/2014/main" val="854406842"/>
                    </a:ext>
                  </a:extLst>
                </a:gridCol>
                <a:gridCol w="1164577">
                  <a:extLst>
                    <a:ext uri="{9D8B030D-6E8A-4147-A177-3AD203B41FA5}">
                      <a16:colId xmlns:a16="http://schemas.microsoft.com/office/drawing/2014/main" val="1272620845"/>
                    </a:ext>
                  </a:extLst>
                </a:gridCol>
                <a:gridCol w="1164577">
                  <a:extLst>
                    <a:ext uri="{9D8B030D-6E8A-4147-A177-3AD203B41FA5}">
                      <a16:colId xmlns:a16="http://schemas.microsoft.com/office/drawing/2014/main" val="3338922766"/>
                    </a:ext>
                  </a:extLst>
                </a:gridCol>
                <a:gridCol w="1164577">
                  <a:extLst>
                    <a:ext uri="{9D8B030D-6E8A-4147-A177-3AD203B41FA5}">
                      <a16:colId xmlns:a16="http://schemas.microsoft.com/office/drawing/2014/main" val="1267007738"/>
                    </a:ext>
                  </a:extLst>
                </a:gridCol>
              </a:tblGrid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F5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F5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F5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22666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431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51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508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763554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34158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322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124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161386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1,067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46569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956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1,248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959624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1,202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1,317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5629449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181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1,133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1,357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902342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4,543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5074"/>
                  </a:ext>
                </a:extLst>
              </a:tr>
              <a:tr h="38407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F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144951"/>
                  </a:ext>
                </a:extLst>
              </a:tr>
              <a:tr h="469424"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F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D0F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F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529812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777024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911010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576457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420904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036731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072358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83%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701768"/>
                  </a:ext>
                </a:extLst>
              </a:tr>
              <a:tr h="234712">
                <a:tc>
                  <a:txBody>
                    <a:bodyPr/>
                    <a:lstStyle/>
                    <a:p>
                      <a:pPr rtl="0" fontAlgn="b"/>
                      <a:r>
                        <a:rPr lang="en-PH" sz="160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792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69674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F1D7D34-A627-41B7-A760-EC67C2BBD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606939"/>
              </p:ext>
            </p:extLst>
          </p:nvPr>
        </p:nvGraphicFramePr>
        <p:xfrm>
          <a:off x="108215" y="1016246"/>
          <a:ext cx="8872321" cy="566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40B64A-4444-4833-B0CE-F4D5BF5BB362}"/>
              </a:ext>
            </a:extLst>
          </p:cNvPr>
          <p:cNvSpPr/>
          <p:nvPr/>
        </p:nvSpPr>
        <p:spPr>
          <a:xfrm>
            <a:off x="4369561" y="1016246"/>
            <a:ext cx="4558437" cy="22399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16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16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2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1021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DEAF-626A-9774-1131-6969C603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C21BBA3-D7E2-8BE9-CD01-EEF17562A37C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595F8D-AB79-07F3-D716-C78D28FE1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CDCA15B-AD25-598B-DAF4-E24FE77B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79C6193-74C6-013E-5D5D-31DD6AC37601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2BF0041-25E1-CD15-7F0C-D866C8D5913E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4612D-CE8E-A98C-DD89-5954F7E43D59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AA0BCC-5A8D-764D-17C8-FF30AF326E19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26,906/ 29,400= 92%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1C30DE-FB7B-F8B5-3117-797CA7DF2B06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D40800D-1313-AB53-CE0B-C9A52541B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623775"/>
              </p:ext>
            </p:extLst>
          </p:nvPr>
        </p:nvGraphicFramePr>
        <p:xfrm>
          <a:off x="2830460" y="1116358"/>
          <a:ext cx="5834040" cy="5250993"/>
        </p:xfrm>
        <a:graphic>
          <a:graphicData uri="http://schemas.openxmlformats.org/drawingml/2006/table">
            <a:tbl>
              <a:tblPr/>
              <a:tblGrid>
                <a:gridCol w="1166808">
                  <a:extLst>
                    <a:ext uri="{9D8B030D-6E8A-4147-A177-3AD203B41FA5}">
                      <a16:colId xmlns:a16="http://schemas.microsoft.com/office/drawing/2014/main" val="2989602624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171577926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2590691936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2847174704"/>
                    </a:ext>
                  </a:extLst>
                </a:gridCol>
                <a:gridCol w="1166808">
                  <a:extLst>
                    <a:ext uri="{9D8B030D-6E8A-4147-A177-3AD203B41FA5}">
                      <a16:colId xmlns:a16="http://schemas.microsoft.com/office/drawing/2014/main" val="3890959422"/>
                    </a:ext>
                  </a:extLst>
                </a:gridCol>
              </a:tblGrid>
              <a:tr h="9266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377914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26,906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29,400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92%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142420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594904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28,059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32,704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288280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612624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3,667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4,288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235399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9,146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901894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50,641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796795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6,686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769213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29,556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006871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14,330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50,526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363229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14,074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29,135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859559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56,154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035530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10,523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34,762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300698"/>
                  </a:ext>
                </a:extLst>
              </a:tr>
              <a:tr h="308882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9,996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37,436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185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20493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9765" y="2967335"/>
            <a:ext cx="5864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i="0" dirty="0" err="1">
                <a:solidFill>
                  <a:srgbClr val="222222"/>
                </a:solidFill>
                <a:effectLst/>
                <a:latin typeface="Google Sans"/>
              </a:rPr>
              <a:t>Bayawan</a:t>
            </a:r>
            <a:endParaRPr kumimoji="1" lang="ja-JP" altLang="en-US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150402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2CA552-5934-45CE-AC54-80A9E0FDAE3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86236AC-FBBC-CD39-0829-24D2B8DF8F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048237"/>
              </p:ext>
            </p:extLst>
          </p:nvPr>
        </p:nvGraphicFramePr>
        <p:xfrm>
          <a:off x="423747" y="1191227"/>
          <a:ext cx="8441958" cy="529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3220810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CB2B-2BF9-C145-329E-409BE2D0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16D1384-A1AE-0CCB-D3F3-A4CC8FB9D0E7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E1CF003-B20A-E133-64AE-228066D9D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9BAA7A1-4133-38E9-95DD-813CA9233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57F0437-B0A7-65A0-FEC2-239F81F9E685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1.Grade×Accuracy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A4E228-715A-B503-5608-57C82F897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52578"/>
              </p:ext>
            </p:extLst>
          </p:nvPr>
        </p:nvGraphicFramePr>
        <p:xfrm>
          <a:off x="3231409" y="1291873"/>
          <a:ext cx="5444240" cy="5303441"/>
        </p:xfrm>
        <a:graphic>
          <a:graphicData uri="http://schemas.openxmlformats.org/drawingml/2006/table">
            <a:tbl>
              <a:tblPr/>
              <a:tblGrid>
                <a:gridCol w="1361060">
                  <a:extLst>
                    <a:ext uri="{9D8B030D-6E8A-4147-A177-3AD203B41FA5}">
                      <a16:colId xmlns:a16="http://schemas.microsoft.com/office/drawing/2014/main" val="3894451337"/>
                    </a:ext>
                  </a:extLst>
                </a:gridCol>
                <a:gridCol w="1361060">
                  <a:extLst>
                    <a:ext uri="{9D8B030D-6E8A-4147-A177-3AD203B41FA5}">
                      <a16:colId xmlns:a16="http://schemas.microsoft.com/office/drawing/2014/main" val="243722841"/>
                    </a:ext>
                  </a:extLst>
                </a:gridCol>
                <a:gridCol w="1361060">
                  <a:extLst>
                    <a:ext uri="{9D8B030D-6E8A-4147-A177-3AD203B41FA5}">
                      <a16:colId xmlns:a16="http://schemas.microsoft.com/office/drawing/2014/main" val="1725883072"/>
                    </a:ext>
                  </a:extLst>
                </a:gridCol>
                <a:gridCol w="1361060">
                  <a:extLst>
                    <a:ext uri="{9D8B030D-6E8A-4147-A177-3AD203B41FA5}">
                      <a16:colId xmlns:a16="http://schemas.microsoft.com/office/drawing/2014/main" val="1962909291"/>
                    </a:ext>
                  </a:extLst>
                </a:gridCol>
              </a:tblGrid>
              <a:tr h="482131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Bayawan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300">
                        <a:effectLst/>
                      </a:endParaRP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295608"/>
                  </a:ext>
                </a:extLst>
              </a:tr>
              <a:tr h="1446393"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Number of correct answers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The number of questions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Accuracy rate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R7 Ave.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513582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148,693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213,280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69.72%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69.82%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128795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157,729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210,880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74.80%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75.98%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545709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96,610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176,750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54.66%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50.48%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69005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44,686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163,260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27.37%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31.95%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26552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41,108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144,240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28.50%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33.77%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277511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40,088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136,320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29.41%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34.36%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050233"/>
                  </a:ext>
                </a:extLst>
              </a:tr>
              <a:tr h="482131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51,662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157,500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32.80%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3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38.60%</a:t>
                      </a:r>
                    </a:p>
                  </a:txBody>
                  <a:tcPr marL="16482" marR="16482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62887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62F6AA-401A-28E9-4258-FEA99E421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646119"/>
              </p:ext>
            </p:extLst>
          </p:nvPr>
        </p:nvGraphicFramePr>
        <p:xfrm>
          <a:off x="2469409" y="3233854"/>
          <a:ext cx="762000" cy="336145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129951404"/>
                    </a:ext>
                  </a:extLst>
                </a:gridCol>
              </a:tblGrid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451890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34074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401023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89455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0950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017563"/>
                  </a:ext>
                </a:extLst>
              </a:tr>
              <a:tr h="4802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194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8C4E93B-B92B-1757-BD49-5F89C515C5DB}"/>
              </a:ext>
            </a:extLst>
          </p:cNvPr>
          <p:cNvSpPr txBox="1"/>
          <p:nvPr/>
        </p:nvSpPr>
        <p:spPr>
          <a:xfrm>
            <a:off x="163461" y="1162869"/>
            <a:ext cx="212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TOTAL NUMBER OF CORRECT ANSWER/TOTAL NUMBER OF QUESTIONS= THE ACCURACY RATE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D9A33-22F9-D48F-E36E-BF23D0125F3C}"/>
              </a:ext>
            </a:extLst>
          </p:cNvPr>
          <p:cNvSpPr txBox="1"/>
          <p:nvPr/>
        </p:nvSpPr>
        <p:spPr>
          <a:xfrm>
            <a:off x="127529" y="4145913"/>
            <a:ext cx="272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EXAMPLE: GRADE 10</a:t>
            </a:r>
          </a:p>
          <a:p>
            <a:endParaRPr lang="en-PH" sz="1600" b="1" dirty="0">
              <a:highlight>
                <a:srgbClr val="00FFFF"/>
              </a:highlight>
            </a:endParaRPr>
          </a:p>
          <a:p>
            <a:r>
              <a:rPr lang="en-PH" sz="1600" b="1" dirty="0">
                <a:highlight>
                  <a:srgbClr val="00FFFF"/>
                </a:highlight>
              </a:rPr>
              <a:t>148,693/213,280= 69.72%</a:t>
            </a:r>
          </a:p>
        </p:txBody>
      </p:sp>
    </p:spTree>
    <p:extLst>
      <p:ext uri="{BB962C8B-B14F-4D97-AF65-F5344CB8AC3E}">
        <p14:creationId xmlns:p14="http://schemas.microsoft.com/office/powerpoint/2010/main" val="54181082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478D306B-BA3D-4B07-A46E-DAAF66511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0819748"/>
              </p:ext>
            </p:extLst>
          </p:nvPr>
        </p:nvGraphicFramePr>
        <p:xfrm>
          <a:off x="163460" y="961394"/>
          <a:ext cx="8822278" cy="57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992001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4B460-BFFB-8407-7C84-B0FE27DC2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12FAC48-1C39-7E61-9100-31D48FB47B63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6C53085-A2ED-5BF9-756A-A6F6A4D71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0EC6165-FD38-C67E-0A0A-275892BE4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E346A99-2315-8792-1DA0-FC384D013F90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2.Grade×ABC Ratio 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8E5CC9-C338-0DA6-FC9E-859268BBF4AE}"/>
              </a:ext>
            </a:extLst>
          </p:cNvPr>
          <p:cNvSpPr txBox="1"/>
          <p:nvPr/>
        </p:nvSpPr>
        <p:spPr>
          <a:xfrm>
            <a:off x="163461" y="1191227"/>
            <a:ext cx="2864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  <a:p>
            <a:endParaRPr lang="en-PH" b="1" dirty="0"/>
          </a:p>
          <a:p>
            <a:r>
              <a:rPr lang="en-PH" b="1" dirty="0"/>
              <a:t>ABC / TOTAL NUMBER OF TEST TAKER BY GRADE LEVEL = THE PERCENTAGE OF THE ABC RATIO BY GRADE LEVEL </a:t>
            </a:r>
          </a:p>
          <a:p>
            <a:endParaRPr lang="en-PH" b="1" dirty="0"/>
          </a:p>
          <a:p>
            <a:r>
              <a:rPr lang="en-PH" b="1" dirty="0"/>
              <a:t>Example: GRADE 4</a:t>
            </a:r>
          </a:p>
          <a:p>
            <a:r>
              <a:rPr lang="en-PH" b="1" dirty="0"/>
              <a:t>70% ABOVE</a:t>
            </a:r>
          </a:p>
          <a:p>
            <a:r>
              <a:rPr lang="en-PH" b="1" dirty="0"/>
              <a:t>1,504/2,666=56%</a:t>
            </a:r>
          </a:p>
          <a:p>
            <a:endParaRPr lang="en-PH" b="1" dirty="0"/>
          </a:p>
          <a:p>
            <a:r>
              <a:rPr lang="en-PH" b="1" dirty="0"/>
              <a:t>50%-70% BETWEEN </a:t>
            </a:r>
          </a:p>
          <a:p>
            <a:r>
              <a:rPr lang="en-PH" b="1" dirty="0">
                <a:solidFill>
                  <a:srgbClr val="000000"/>
                </a:solidFill>
              </a:rPr>
              <a:t>614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/</a:t>
            </a:r>
            <a:r>
              <a:rPr lang="en-PH" b="1" dirty="0">
                <a:solidFill>
                  <a:srgbClr val="000000"/>
                </a:solidFill>
              </a:rPr>
              <a:t>2,666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=</a:t>
            </a:r>
            <a:r>
              <a:rPr lang="en-PH" b="1" dirty="0">
                <a:solidFill>
                  <a:srgbClr val="000000"/>
                </a:solidFill>
              </a:rPr>
              <a:t>23</a:t>
            </a:r>
            <a:r>
              <a:rPr lang="en-PH" sz="1800" b="1" dirty="0">
                <a:solidFill>
                  <a:srgbClr val="000000"/>
                </a:solidFill>
                <a:effectLst/>
              </a:rPr>
              <a:t>%</a:t>
            </a:r>
          </a:p>
          <a:p>
            <a:endParaRPr lang="en-PH" b="1" dirty="0">
              <a:solidFill>
                <a:srgbClr val="000000"/>
              </a:solidFill>
            </a:endParaRPr>
          </a:p>
          <a:p>
            <a:r>
              <a:rPr lang="en-PH" sz="1800" b="1" dirty="0">
                <a:solidFill>
                  <a:srgbClr val="000000"/>
                </a:solidFill>
                <a:effectLst/>
              </a:rPr>
              <a:t>50%  BELOW </a:t>
            </a:r>
          </a:p>
          <a:p>
            <a:r>
              <a:rPr lang="en-PH" b="1" dirty="0">
                <a:solidFill>
                  <a:srgbClr val="000000"/>
                </a:solidFill>
              </a:rPr>
              <a:t>548/2,666=21%</a:t>
            </a:r>
            <a:endParaRPr lang="en-PH" sz="1800" b="1" dirty="0">
              <a:solidFill>
                <a:srgbClr val="000000"/>
              </a:solidFill>
              <a:effectLst/>
            </a:endParaRPr>
          </a:p>
          <a:p>
            <a:endParaRPr lang="en-PH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C435CF-5682-CDE3-9937-52078AFDB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18322"/>
              </p:ext>
            </p:extLst>
          </p:nvPr>
        </p:nvGraphicFramePr>
        <p:xfrm>
          <a:off x="2934629" y="1071439"/>
          <a:ext cx="5741020" cy="5293055"/>
        </p:xfrm>
        <a:graphic>
          <a:graphicData uri="http://schemas.openxmlformats.org/drawingml/2006/table">
            <a:tbl>
              <a:tblPr/>
              <a:tblGrid>
                <a:gridCol w="1148204">
                  <a:extLst>
                    <a:ext uri="{9D8B030D-6E8A-4147-A177-3AD203B41FA5}">
                      <a16:colId xmlns:a16="http://schemas.microsoft.com/office/drawing/2014/main" val="1151987843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3036965084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1683422382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779927481"/>
                    </a:ext>
                  </a:extLst>
                </a:gridCol>
                <a:gridCol w="1148204">
                  <a:extLst>
                    <a:ext uri="{9D8B030D-6E8A-4147-A177-3AD203B41FA5}">
                      <a16:colId xmlns:a16="http://schemas.microsoft.com/office/drawing/2014/main" val="1736646866"/>
                    </a:ext>
                  </a:extLst>
                </a:gridCol>
              </a:tblGrid>
              <a:tr h="489274">
                <a:tc>
                  <a:txBody>
                    <a:bodyPr/>
                    <a:lstStyle/>
                    <a:p>
                      <a:pPr algn="ctr"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70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70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70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028765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1,504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548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2,666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43118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2,633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613542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2,520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1120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2,721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53830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2,263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2,404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186628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2,272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02186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2,390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2,625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39328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Ave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2,221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17,841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053606"/>
                  </a:ext>
                </a:extLst>
              </a:tr>
              <a:tr h="400315">
                <a:tc>
                  <a:txBody>
                    <a:bodyPr/>
                    <a:lstStyle/>
                    <a:p>
                      <a:pPr algn="ctr"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70CA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884012"/>
                  </a:ext>
                </a:extLst>
              </a:tr>
              <a:tr h="489274">
                <a:tc>
                  <a:txBody>
                    <a:bodyPr/>
                    <a:lstStyle/>
                    <a:p>
                      <a:pPr algn="ctr" rtl="0" fontAlgn="b"/>
                      <a:endParaRPr lang="en-PH" sz="1600" dirty="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A (over 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B (50~70%)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70CA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C (less than 50%)</a:t>
                      </a:r>
                    </a:p>
                  </a:txBody>
                  <a:tcPr marL="0" marR="0" marT="0" marB="0" anchor="b">
                    <a:lnL w="7620" cap="flat" cmpd="sng" algn="ctr">
                      <a:solidFill>
                        <a:srgbClr val="70CA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70CA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PH" sz="1600">
                        <a:effectLst/>
                      </a:endParaRP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391819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093812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156691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0860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553083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265650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55444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G10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91%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194330"/>
                  </a:ext>
                </a:extLst>
              </a:tr>
              <a:tr h="244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dirty="0">
                          <a:solidFill>
                            <a:srgbClr val="000000"/>
                          </a:solidFill>
                          <a:effectLst/>
                        </a:rPr>
                        <a:t>R7 Ave.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23%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64%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Yu Gothic Medium" panose="020B0500000000000000" pitchFamily="34" charset="-128"/>
                          <a:ea typeface="Yu Gothic Medium" panose="020B0500000000000000" pitchFamily="34" charset="-128"/>
                        </a:rPr>
                        <a:t>100%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58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74021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DF1D7D34-A627-41B7-A760-EC67C2BBD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872622"/>
              </p:ext>
            </p:extLst>
          </p:nvPr>
        </p:nvGraphicFramePr>
        <p:xfrm>
          <a:off x="108215" y="1016246"/>
          <a:ext cx="8872321" cy="566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グループ化 4"/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/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40B64A-4444-4833-B0CE-F4D5BF5BB362}"/>
              </a:ext>
            </a:extLst>
          </p:cNvPr>
          <p:cNvSpPr/>
          <p:nvPr/>
        </p:nvSpPr>
        <p:spPr>
          <a:xfrm>
            <a:off x="6042992" y="1016246"/>
            <a:ext cx="2885006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050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※Notes</a:t>
            </a:r>
          </a:p>
          <a:p>
            <a:r>
              <a:rPr lang="en-PH" sz="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01:Addition/02:Subtraction/03:Multiplication/04:Division/05:Addition,</a:t>
            </a:r>
            <a:r>
              <a:rPr lang="en-PH" sz="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Subtraction / 06:Multiplication, Division/07:Adding and Subtracting Fraction/08:Calculation Convention/09:Multiplying and Dividing Decimals/10:Multiplying and Dividing Fractions/11:Decima Addition/12:Positive and Negative Numbers/13:Character Expression/14:Equation</a:t>
            </a:r>
            <a:endParaRPr kumimoji="1" lang="en-US" altLang="ja-JP" sz="105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08842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50AFF-856E-025D-D71A-51048A887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2D17596-2485-DB86-C649-199C04AE1692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1EA3C38-BFEC-5105-7164-2423E68A2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A0BB7E6-7F15-3331-498B-851D2A3F4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BC3A9B-BFA4-FA31-3420-6C67C74FEE79}"/>
              </a:ext>
            </a:extLst>
          </p:cNvPr>
          <p:cNvSpPr txBox="1"/>
          <p:nvPr/>
        </p:nvSpPr>
        <p:spPr>
          <a:xfrm>
            <a:off x="163461" y="373715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3.Category×Accuracy Rate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D576D21-68FD-A2B1-BBB7-92B0FDCA8862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BA7880-93C4-6F51-4103-29D02FF9C561}"/>
              </a:ext>
            </a:extLst>
          </p:cNvPr>
          <p:cNvSpPr txBox="1"/>
          <p:nvPr/>
        </p:nvSpPr>
        <p:spPr>
          <a:xfrm>
            <a:off x="163461" y="1674674"/>
            <a:ext cx="23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TOTAL NUMBER OF CORRECT ANSWER / TOTAL NUMBER OF QUESTIONS = ACCURACY RATE PER TOPIC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5EAC6-1FF3-E979-26D3-49A6D728C929}"/>
              </a:ext>
            </a:extLst>
          </p:cNvPr>
          <p:cNvSpPr txBox="1"/>
          <p:nvPr/>
        </p:nvSpPr>
        <p:spPr>
          <a:xfrm>
            <a:off x="189572" y="3757961"/>
            <a:ext cx="29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EXAMPLE:</a:t>
            </a:r>
          </a:p>
          <a:p>
            <a:endParaRPr lang="en-PH" b="1" dirty="0"/>
          </a:p>
          <a:p>
            <a:r>
              <a:rPr lang="en-PH" b="1" dirty="0"/>
              <a:t>TOPIC NO. 1- ADDITION</a:t>
            </a:r>
          </a:p>
          <a:p>
            <a:endParaRPr lang="en-PH" b="1" dirty="0"/>
          </a:p>
          <a:p>
            <a:r>
              <a:rPr lang="en-PH" b="1" dirty="0">
                <a:highlight>
                  <a:srgbClr val="00FFFF"/>
                </a:highlight>
              </a:rPr>
              <a:t>116,583/ 148,456= 79%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FBF834-1C26-37CA-08C8-48D91C09099A}"/>
              </a:ext>
            </a:extLst>
          </p:cNvPr>
          <p:cNvSpPr txBox="1"/>
          <p:nvPr/>
        </p:nvSpPr>
        <p:spPr>
          <a:xfrm>
            <a:off x="172845" y="1066883"/>
            <a:ext cx="163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FORMULA: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0BF1F22-30FB-EB88-ACB1-49857DB14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722786"/>
              </p:ext>
            </p:extLst>
          </p:nvPr>
        </p:nvGraphicFramePr>
        <p:xfrm>
          <a:off x="2830460" y="1126896"/>
          <a:ext cx="5912095" cy="5251605"/>
        </p:xfrm>
        <a:graphic>
          <a:graphicData uri="http://schemas.openxmlformats.org/drawingml/2006/table">
            <a:tbl>
              <a:tblPr/>
              <a:tblGrid>
                <a:gridCol w="1182419">
                  <a:extLst>
                    <a:ext uri="{9D8B030D-6E8A-4147-A177-3AD203B41FA5}">
                      <a16:colId xmlns:a16="http://schemas.microsoft.com/office/drawing/2014/main" val="3053844377"/>
                    </a:ext>
                  </a:extLst>
                </a:gridCol>
                <a:gridCol w="1182419">
                  <a:extLst>
                    <a:ext uri="{9D8B030D-6E8A-4147-A177-3AD203B41FA5}">
                      <a16:colId xmlns:a16="http://schemas.microsoft.com/office/drawing/2014/main" val="2121361482"/>
                    </a:ext>
                  </a:extLst>
                </a:gridCol>
                <a:gridCol w="1182419">
                  <a:extLst>
                    <a:ext uri="{9D8B030D-6E8A-4147-A177-3AD203B41FA5}">
                      <a16:colId xmlns:a16="http://schemas.microsoft.com/office/drawing/2014/main" val="1587332916"/>
                    </a:ext>
                  </a:extLst>
                </a:gridCol>
                <a:gridCol w="1182419">
                  <a:extLst>
                    <a:ext uri="{9D8B030D-6E8A-4147-A177-3AD203B41FA5}">
                      <a16:colId xmlns:a16="http://schemas.microsoft.com/office/drawing/2014/main" val="4192222575"/>
                    </a:ext>
                  </a:extLst>
                </a:gridCol>
                <a:gridCol w="1182419">
                  <a:extLst>
                    <a:ext uri="{9D8B030D-6E8A-4147-A177-3AD203B41FA5}">
                      <a16:colId xmlns:a16="http://schemas.microsoft.com/office/drawing/2014/main" val="2979522180"/>
                    </a:ext>
                  </a:extLst>
                </a:gridCol>
              </a:tblGrid>
              <a:tr h="9267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Category/Topic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number of correct answers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number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 rate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R7 Ave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426476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116,583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148,456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628750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99,775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148,456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275813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113,553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162,598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159747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18,928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35,350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481055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13,780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20,200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867800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41,000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511836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39,929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121,107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182852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14,483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48,425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815826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61,500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779676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26,271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101,132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625860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32,166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79,950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829668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39,134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102,837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607388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16,942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63,661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587748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16,860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68,558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22860" marR="22860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683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83515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E0771-1C20-0031-AE1A-FFBD21BC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B707A49-80F6-1C25-F626-F9C3984B4643}"/>
              </a:ext>
            </a:extLst>
          </p:cNvPr>
          <p:cNvGrpSpPr/>
          <p:nvPr/>
        </p:nvGrpSpPr>
        <p:grpSpPr>
          <a:xfrm>
            <a:off x="1" y="762759"/>
            <a:ext cx="9144000" cy="159212"/>
            <a:chOff x="1" y="396373"/>
            <a:chExt cx="9144000" cy="4174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F80E7CD-DB6D-6BCF-9B9D-CE5DCC748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396373"/>
              <a:ext cx="9144000" cy="1033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1809EAF-06D7-1A7E-3034-52D634150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99739"/>
              <a:ext cx="9143999" cy="314077"/>
            </a:xfrm>
            <a:prstGeom prst="rect">
              <a:avLst/>
            </a:prstGeom>
          </p:spPr>
        </p:pic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FBE8C86-A7FA-FEC6-CDEF-5CBF24ADDF93}"/>
              </a:ext>
            </a:extLst>
          </p:cNvPr>
          <p:cNvSpPr txBox="1"/>
          <p:nvPr/>
        </p:nvSpPr>
        <p:spPr>
          <a:xfrm flipH="1">
            <a:off x="163461" y="1096952"/>
            <a:ext cx="881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indent="-342900">
              <a:buAutoNum type="arabicPeriod"/>
            </a:pP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AE90C8-B902-25C2-B51E-7F6D39279029}"/>
              </a:ext>
            </a:extLst>
          </p:cNvPr>
          <p:cNvSpPr/>
          <p:nvPr/>
        </p:nvSpPr>
        <p:spPr>
          <a:xfrm>
            <a:off x="2356487" y="3559681"/>
            <a:ext cx="4431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71C3C5-5ABC-98CC-3E04-FBF6FECAF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822" y="1904063"/>
            <a:ext cx="2511029" cy="848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47D096-098E-F946-6FA4-7DCEF98035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398" y="1272902"/>
            <a:ext cx="2405876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98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9120</TotalTime>
  <Words>11646</Words>
  <Application>Microsoft Office PowerPoint</Application>
  <PresentationFormat>On-screen Show (4:3)</PresentationFormat>
  <Paragraphs>5421</Paragraphs>
  <Slides>155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6" baseType="lpstr">
      <vt:lpstr>Meiryo</vt:lpstr>
      <vt:lpstr>Meiryo UI</vt:lpstr>
      <vt:lpstr>Yu Gothic Medium</vt:lpstr>
      <vt:lpstr>Yu Gothic UI</vt:lpstr>
      <vt:lpstr>"ＭＳ ゴシック"</vt:lpstr>
      <vt:lpstr>Aharoni</vt:lpstr>
      <vt:lpstr>Arial</vt:lpstr>
      <vt:lpstr>Calibri</vt:lpstr>
      <vt:lpstr>Google Sans</vt:lpstr>
      <vt:lpstr>Google Sans Mono</vt:lpstr>
      <vt:lpstr>Office テーマ</vt:lpstr>
      <vt:lpstr>TOFAS Report for Region VII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SPRIX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梅田</dc:creator>
  <cp:lastModifiedBy>INO NARVASA</cp:lastModifiedBy>
  <cp:revision>285</cp:revision>
  <cp:lastPrinted>2023-03-10T11:24:36Z</cp:lastPrinted>
  <dcterms:created xsi:type="dcterms:W3CDTF">2023-01-03T04:07:47Z</dcterms:created>
  <dcterms:modified xsi:type="dcterms:W3CDTF">2024-02-28T04:54:15Z</dcterms:modified>
</cp:coreProperties>
</file>