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5EFB3-50E3-123B-1970-4CBBF3A96C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9D104D-0B76-F67E-4466-19EC5AAB44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CA687-9093-50FF-5802-B5021F178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6645-9FA5-47EA-BC85-E8962EBDABBB}" type="datetimeFigureOut">
              <a:rPr lang="en-PH" smtClean="0"/>
              <a:t>05/02/2024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733AF-9C58-A649-A856-C4CA13DB0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525AA-668C-F962-812C-494315BBB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CFA-3400-4CC1-B530-E67FA9A8C1E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42326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3B482-F621-57D4-3793-0A084553A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4672B-FD07-B392-45B6-EFDA8AC3F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68A58-52FB-F0E2-9589-07194EFC6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6645-9FA5-47EA-BC85-E8962EBDABBB}" type="datetimeFigureOut">
              <a:rPr lang="en-PH" smtClean="0"/>
              <a:t>05/02/2024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9399D-E0A9-6971-900F-9DAF348E1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C45D5-7495-6D52-3498-DEB125D86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CFA-3400-4CC1-B530-E67FA9A8C1E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82989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A86DC-C47D-1378-9418-FBD1F9C21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23627-6C67-CF9A-5EBC-8F0BD48BF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DC4E3-C520-1D0E-9F05-153C70D8E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6645-9FA5-47EA-BC85-E8962EBDABBB}" type="datetimeFigureOut">
              <a:rPr lang="en-PH" smtClean="0"/>
              <a:t>05/02/2024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B9620-15AA-4482-7C9C-54FE5D76F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DDB67-0F0E-6493-CDE5-8FF1439D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CFA-3400-4CC1-B530-E67FA9A8C1E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38945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3F6B8-0811-31DB-CBD7-10982B67D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D6552-AE3B-C30D-ECFD-937EF7C08F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71AC2E-77AC-42D4-FEFC-D653FF69C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9FC28-670F-5963-0CE0-36E16D3B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6645-9FA5-47EA-BC85-E8962EBDABBB}" type="datetimeFigureOut">
              <a:rPr lang="en-PH" smtClean="0"/>
              <a:t>05/02/2024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B901E-15F6-40F1-C4D0-98F84940D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FBEC66-68F2-5A5B-25EF-F507CEEE0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CFA-3400-4CC1-B530-E67FA9A8C1E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67549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66D45-D709-DAD4-5743-1DE4BAB83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98CC3A-E219-DD9C-9446-1AD878502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0392D3-AF43-9351-DF13-10BC53F48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ACC7AD-F1F2-754E-0DFE-01180DE79A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A08D89-5249-B26D-9524-582CFF1405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0DBE27-AB39-5F28-99A1-40CB4593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6645-9FA5-47EA-BC85-E8962EBDABBB}" type="datetimeFigureOut">
              <a:rPr lang="en-PH" smtClean="0"/>
              <a:t>05/02/2024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1322A4-55F0-DC71-4EC7-146E9F2F7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654FB1-8B99-EF29-00AD-EB1B627DD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CFA-3400-4CC1-B530-E67FA9A8C1E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89505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14A5D-0D56-EA3A-3D38-B06811BDC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1B4CA9-A697-8967-F38D-0026F3EEC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6645-9FA5-47EA-BC85-E8962EBDABBB}" type="datetimeFigureOut">
              <a:rPr lang="en-PH" smtClean="0"/>
              <a:t>05/02/2024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C3E408-83CA-148E-411A-115D74951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BB09C1-4452-126D-90B7-9F35798E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CFA-3400-4CC1-B530-E67FA9A8C1E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29085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1B1958-76F6-56AA-70AC-E77FE5009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6645-9FA5-47EA-BC85-E8962EBDABBB}" type="datetimeFigureOut">
              <a:rPr lang="en-PH" smtClean="0"/>
              <a:t>05/02/2024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68422E-9A91-9241-828B-8E5A43E3F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7DC64-F3FC-C14D-F78F-DD2909FB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CFA-3400-4CC1-B530-E67FA9A8C1E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67528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44CD1-18DB-D932-FA8E-7E74AC24D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F64CC-5C67-459D-AC9F-254809E64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AE3B1-AA2A-D4CC-39E4-5E80B913A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2EC7A9-CF43-3A95-A52A-98FAEF787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6645-9FA5-47EA-BC85-E8962EBDABBB}" type="datetimeFigureOut">
              <a:rPr lang="en-PH" smtClean="0"/>
              <a:t>05/02/2024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F4D64A-3DBF-8017-124A-C0302E380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44484B-DF6F-967E-8B57-AC615615F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CFA-3400-4CC1-B530-E67FA9A8C1E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42815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DB9CB-D790-B876-BB13-F7F6F350E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66B85B-D453-CA22-DD46-FFA973F8E2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038E1-8419-B967-7F58-D9B6BD3906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8AD8B7-66B3-0B71-222D-8DB137015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6645-9FA5-47EA-BC85-E8962EBDABBB}" type="datetimeFigureOut">
              <a:rPr lang="en-PH" smtClean="0"/>
              <a:t>05/02/2024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6E274-0B8F-7F21-573A-689931CEB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697D67-7084-6FB9-23FB-4F87EDDFD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CFA-3400-4CC1-B530-E67FA9A8C1E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59025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E9121-286B-7FEC-D36A-2FFF62964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F8F11E-6C1B-281E-1D2B-632294368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800F9E-69CC-EFD6-8DFD-B5E8EBA4F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6645-9FA5-47EA-BC85-E8962EBDABBB}" type="datetimeFigureOut">
              <a:rPr lang="en-PH" smtClean="0"/>
              <a:t>05/02/2024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1AB80-349E-93C4-7B21-B011F0862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F0226-728D-23BA-1230-0E6016F3B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CFA-3400-4CC1-B530-E67FA9A8C1E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47391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530219-2250-1532-AB09-5547DC9C36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339A99-1BE7-611C-8AB3-0F476921C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CBEB97-4695-B51F-BA24-AE3CDFFF0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6645-9FA5-47EA-BC85-E8962EBDABBB}" type="datetimeFigureOut">
              <a:rPr lang="en-PH" smtClean="0"/>
              <a:t>05/02/2024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8FDCE-0374-C9D5-D82F-3DE369FC3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D0727-2B97-4999-006F-34EE393B5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CFA-3400-4CC1-B530-E67FA9A8C1E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87460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8A7FC5-3A89-9C3D-FFC5-1C1B12006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396005-1928-187A-79D1-1CFA9138B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12311-85ED-951A-E99E-13159581AA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F6645-9FA5-47EA-BC85-E8962EBDABBB}" type="datetimeFigureOut">
              <a:rPr lang="en-PH" smtClean="0"/>
              <a:t>05/02/2024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E50EC-35D2-01DA-D2EB-D9A632526F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E402B-D45D-BA95-45E5-383DB64143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9BCFA-3400-4CC1-B530-E67FA9A8C1E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66918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9A98D-B23B-1E00-EDA9-9B51A68FE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94042"/>
            <a:ext cx="9144000" cy="2387600"/>
          </a:xfrm>
        </p:spPr>
        <p:txBody>
          <a:bodyPr/>
          <a:lstStyle/>
          <a:p>
            <a:r>
              <a:rPr lang="en-US" dirty="0"/>
              <a:t>Reading TOFAS Results Finding Trends 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D2FAD-1FEB-4B55-084D-74DF1F76E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3744" y="4333876"/>
            <a:ext cx="9144000" cy="1655762"/>
          </a:xfrm>
        </p:spPr>
        <p:txBody>
          <a:bodyPr/>
          <a:lstStyle/>
          <a:p>
            <a:r>
              <a:rPr lang="en-US" dirty="0"/>
              <a:t>For Teachers </a:t>
            </a:r>
            <a:r>
              <a:rPr lang="en-US" dirty="0" err="1"/>
              <a:t>Sprix</a:t>
            </a:r>
            <a:r>
              <a:rPr lang="en-US" dirty="0"/>
              <a:t> Global Strategy Division 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051676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A978B-E574-D6CF-1973-29C5D3FA5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/>
              <a:t>This video is for…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E39F0F2-AE51-2AB3-1552-3F3BF96D5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Teachers whose students took TOFAS multiple times</a:t>
            </a:r>
          </a:p>
          <a:p>
            <a:r>
              <a:rPr lang="en-US" dirty="0"/>
              <a:t> - To look at trends on each individual</a:t>
            </a:r>
          </a:p>
          <a:p>
            <a:r>
              <a:rPr lang="en-US" dirty="0"/>
              <a:t> - To look at trends within a class overtime</a:t>
            </a:r>
          </a:p>
          <a:p>
            <a:r>
              <a:rPr lang="en-US" dirty="0"/>
              <a:t> - To look at trends within a grade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1600" dirty="0"/>
              <a:t>Thank you for watching this video. This video is for the teachers whose students took TOFAS multiple times throughout their school years. In this </a:t>
            </a:r>
          </a:p>
          <a:p>
            <a:pPr marL="0" indent="0">
              <a:buNone/>
            </a:pPr>
            <a:r>
              <a:rPr lang="en-US" sz="1600" dirty="0"/>
              <a:t>video, you will see how you can analyze the students’ result to improve instruction</a:t>
            </a:r>
            <a:r>
              <a:rPr lang="en-US" sz="2400" dirty="0"/>
              <a:t>.</a:t>
            </a:r>
            <a:endParaRPr lang="en-PH" sz="2400" dirty="0"/>
          </a:p>
        </p:txBody>
      </p:sp>
    </p:spTree>
    <p:extLst>
      <p:ext uri="{BB962C8B-B14F-4D97-AF65-F5344CB8AC3E}">
        <p14:creationId xmlns:p14="http://schemas.microsoft.com/office/powerpoint/2010/main" val="928045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8D049-9DA8-19F8-DCE2-E88B59408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49CB6-702B-2CA4-5236-BD7D9F2100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1.  Provided Results </a:t>
            </a:r>
          </a:p>
          <a:p>
            <a:pPr marL="0" indent="0">
              <a:buNone/>
            </a:pPr>
            <a:r>
              <a:rPr lang="en-US" sz="2400" dirty="0"/>
              <a:t>2.  Trends on Individuals and in a Class  【Same Level / Same Student】 </a:t>
            </a:r>
          </a:p>
          <a:p>
            <a:pPr marL="0" indent="0">
              <a:buNone/>
            </a:pPr>
            <a:r>
              <a:rPr lang="en-US" sz="2400" dirty="0"/>
              <a:t>3.  Topics That Bridge Between </a:t>
            </a:r>
            <a:r>
              <a:rPr lang="en-US" sz="2400" dirty="0" err="1"/>
              <a:t>Level【Different</a:t>
            </a:r>
            <a:r>
              <a:rPr lang="en-US" sz="2400" dirty="0"/>
              <a:t> Level / Same Student】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First, I will introduce how to look at students’ trends when students take the same level test multiple times. </a:t>
            </a:r>
          </a:p>
          <a:p>
            <a:pPr marL="0" indent="0">
              <a:buNone/>
            </a:pPr>
            <a:r>
              <a:rPr lang="en-US" sz="1600" dirty="0"/>
              <a:t>Then, I will introduce how to analyze their results when students take different levels.</a:t>
            </a:r>
            <a:endParaRPr lang="en-PH" sz="1600" dirty="0"/>
          </a:p>
        </p:txBody>
      </p:sp>
    </p:spTree>
    <p:extLst>
      <p:ext uri="{BB962C8B-B14F-4D97-AF65-F5344CB8AC3E}">
        <p14:creationId xmlns:p14="http://schemas.microsoft.com/office/powerpoint/2010/main" val="1070045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E583CE-7702-CBDB-62F9-8C737F804F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1534" y="477520"/>
            <a:ext cx="10416619" cy="6065519"/>
          </a:xfrm>
        </p:spPr>
      </p:pic>
    </p:spTree>
    <p:extLst>
      <p:ext uri="{BB962C8B-B14F-4D97-AF65-F5344CB8AC3E}">
        <p14:creationId xmlns:p14="http://schemas.microsoft.com/office/powerpoint/2010/main" val="4289382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C8353B-0541-2C8F-3999-E064C5734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280"/>
            <a:ext cx="12192000" cy="668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446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D365E4-BDBC-C3FC-FEBE-7184A2D34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2" y="197840"/>
            <a:ext cx="12170195" cy="646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802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7755E4-CE48-7D1F-7DA3-0CA9D8AE3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3" y="94961"/>
            <a:ext cx="12162574" cy="66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822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EF6B70-20D8-B8B5-C4B8-29AD69AE0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2" y="87340"/>
            <a:ext cx="12181098" cy="668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03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ECD26B-5243-FF76-BC5D-87ACD31BE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3" y="106392"/>
            <a:ext cx="12162574" cy="664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97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7FC3F8-E9F6-7892-F555-F0155D89A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883"/>
            <a:ext cx="12192000" cy="667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4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C0AC82-8AB9-EA1D-339B-43E9218C5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"/>
            <a:ext cx="12192000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731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71509-D8A2-0687-184F-2B045BA2F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20BB9-8803-C2D5-3007-14680E896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7223E2-D6ED-7CE9-D0A4-EDF80C470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2" y="68289"/>
            <a:ext cx="12170195" cy="672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4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A0B2B-874D-FC0B-F477-B328ED44E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F4A3D-98B8-C057-61F5-BDA25D89F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069123-3F25-C101-CE0E-4895C0406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438"/>
            <a:ext cx="12192000" cy="662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69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99474-A719-E001-4DDE-B868FAC7C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BD57F-1C2A-3017-2448-FC675F29F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F101D2-C50E-55DC-7925-79821A3FF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" y="64478"/>
            <a:ext cx="12185436" cy="67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714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3E8BA-3533-C534-304C-524CC665A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63083-BF3D-9F79-3AB1-9DA5B637D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98B90B-DC8B-5E3F-8CA9-4196E6B38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" y="83530"/>
            <a:ext cx="12177815" cy="669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732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B9602-9069-5B4F-8732-2D73E0CA1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85028-7082-A7B1-2DC3-C9E44EB21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FFE15A-3524-4B44-1424-1568BA895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109"/>
            <a:ext cx="12192000" cy="663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74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06AC0-A781-8C13-A2DE-7027F87AF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43317-6ED0-50CA-5686-D69DB6A01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019BA5-2745-2F40-3360-AE2E05BD8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20"/>
            <a:ext cx="12192000" cy="669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55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7379E-D221-78C8-3CA5-3BDAA6268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E3954-7955-02AC-357E-5FEFA08CF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A7E321-FB53-5C04-0AF9-5E30176D3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1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95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</Words>
  <Application>Microsoft Office PowerPoint</Application>
  <PresentationFormat>Widescreen</PresentationFormat>
  <Paragraphs>18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Reading TOFAS Results Finding Trends </vt:lpstr>
      <vt:lpstr>This video is for…</vt:lpstr>
      <vt:lpstr>Contents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 TOFAS Results Finding Trends </dc:title>
  <dc:creator>Geralden</dc:creator>
  <cp:lastModifiedBy>Geralden</cp:lastModifiedBy>
  <cp:revision>1</cp:revision>
  <dcterms:created xsi:type="dcterms:W3CDTF">2024-02-05T01:33:33Z</dcterms:created>
  <dcterms:modified xsi:type="dcterms:W3CDTF">2024-02-05T01:33:58Z</dcterms:modified>
</cp:coreProperties>
</file>